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iIcxK3yW8hKi1PI2Qda81qWCYe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2" name="Shape 12"/>
        <p:cNvGrpSpPr/>
        <p:nvPr/>
      </p:nvGrpSpPr>
      <p:grpSpPr>
        <a:xfrm>
          <a:off x="0" y="0"/>
          <a:ext cx="0" cy="0"/>
          <a:chOff x="0" y="0"/>
          <a:chExt cx="0" cy="0"/>
        </a:xfrm>
      </p:grpSpPr>
      <p:pic>
        <p:nvPicPr>
          <p:cNvPr descr="Droplets-HD-Title-R1d.png" id="13" name="Google Shape;13;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10"/>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0"/>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panorámica con descripción">
  <p:cSld name="Imagen panorámica con descripción">
    <p:spTree>
      <p:nvGrpSpPr>
        <p:cNvPr id="78" name="Shape 78"/>
        <p:cNvGrpSpPr/>
        <p:nvPr/>
      </p:nvGrpSpPr>
      <p:grpSpPr>
        <a:xfrm>
          <a:off x="0" y="0"/>
          <a:ext cx="0" cy="0"/>
          <a:chOff x="0" y="0"/>
          <a:chExt cx="0" cy="0"/>
        </a:xfrm>
      </p:grpSpPr>
      <p:pic>
        <p:nvPicPr>
          <p:cNvPr descr="Droplets-HD-Content-R1d.png" id="79" name="Google Shape;79;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19"/>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9"/>
          <p:cNvSpPr/>
          <p:nvPr>
            <p:ph idx="2" type="pic"/>
          </p:nvPr>
        </p:nvSpPr>
        <p:spPr>
          <a:xfrm>
            <a:off x="1184744" y="698261"/>
            <a:ext cx="9822532" cy="3214136"/>
          </a:xfrm>
          <a:prstGeom prst="roundRect">
            <a:avLst>
              <a:gd fmla="val 4944"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82" name="Google Shape;82;p19"/>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3" name="Google Shape;83;p1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86" name="Shape 86"/>
        <p:cNvGrpSpPr/>
        <p:nvPr/>
      </p:nvGrpSpPr>
      <p:grpSpPr>
        <a:xfrm>
          <a:off x="0" y="0"/>
          <a:ext cx="0" cy="0"/>
          <a:chOff x="0" y="0"/>
          <a:chExt cx="0" cy="0"/>
        </a:xfrm>
      </p:grpSpPr>
      <p:pic>
        <p:nvPicPr>
          <p:cNvPr descr="Droplets-HD-Content-R1d.png" id="87" name="Google Shape;87;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20"/>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0"/>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0" name="Google Shape;90;p2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3" name="Shape 93"/>
        <p:cNvGrpSpPr/>
        <p:nvPr/>
      </p:nvGrpSpPr>
      <p:grpSpPr>
        <a:xfrm>
          <a:off x="0" y="0"/>
          <a:ext cx="0" cy="0"/>
          <a:chOff x="0" y="0"/>
          <a:chExt cx="0" cy="0"/>
        </a:xfrm>
      </p:grpSpPr>
      <p:pic>
        <p:nvPicPr>
          <p:cNvPr descr="Droplets-HD-Content-R1d.png" id="94" name="Google Shape;94;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21"/>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1"/>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7" name="Google Shape;97;p21"/>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2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01" name="Google Shape;101;p21"/>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s-ES" sz="8000" cap="none">
                <a:solidFill>
                  <a:schemeClr val="dk1"/>
                </a:solidFill>
                <a:latin typeface="Twentieth Century"/>
                <a:ea typeface="Twentieth Century"/>
                <a:cs typeface="Twentieth Century"/>
                <a:sym typeface="Twentieth Century"/>
              </a:rPr>
              <a:t>“</a:t>
            </a:r>
            <a:endParaRPr/>
          </a:p>
        </p:txBody>
      </p:sp>
      <p:sp>
        <p:nvSpPr>
          <p:cNvPr id="102" name="Google Shape;102;p21"/>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s-ES"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3" name="Shape 103"/>
        <p:cNvGrpSpPr/>
        <p:nvPr/>
      </p:nvGrpSpPr>
      <p:grpSpPr>
        <a:xfrm>
          <a:off x="0" y="0"/>
          <a:ext cx="0" cy="0"/>
          <a:chOff x="0" y="0"/>
          <a:chExt cx="0" cy="0"/>
        </a:xfrm>
      </p:grpSpPr>
      <p:pic>
        <p:nvPicPr>
          <p:cNvPr descr="Droplets-HD-Content-R1d.png" id="104" name="Google Shape;104;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22"/>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2"/>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2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3">
  <p:cSld name="Columna 3">
    <p:spTree>
      <p:nvGrpSpPr>
        <p:cNvPr id="110" name="Shape 110"/>
        <p:cNvGrpSpPr/>
        <p:nvPr/>
      </p:nvGrpSpPr>
      <p:grpSpPr>
        <a:xfrm>
          <a:off x="0" y="0"/>
          <a:ext cx="0" cy="0"/>
          <a:chOff x="0" y="0"/>
          <a:chExt cx="0" cy="0"/>
        </a:xfrm>
      </p:grpSpPr>
      <p:pic>
        <p:nvPicPr>
          <p:cNvPr descr="Droplets-HD-Content-R1d.png" id="111" name="Google Shape;111;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23"/>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3"/>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4" name="Google Shape;114;p23"/>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5" name="Google Shape;115;p23"/>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6" name="Google Shape;116;p23"/>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7" name="Google Shape;117;p23"/>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23"/>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2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de imagen 3">
  <p:cSld name="Columna de imagen 3">
    <p:spTree>
      <p:nvGrpSpPr>
        <p:cNvPr id="122" name="Shape 122"/>
        <p:cNvGrpSpPr/>
        <p:nvPr/>
      </p:nvGrpSpPr>
      <p:grpSpPr>
        <a:xfrm>
          <a:off x="0" y="0"/>
          <a:ext cx="0" cy="0"/>
          <a:chOff x="0" y="0"/>
          <a:chExt cx="0" cy="0"/>
        </a:xfrm>
      </p:grpSpPr>
      <p:pic>
        <p:nvPicPr>
          <p:cNvPr descr="Droplets-HD-Content-R1d.png" id="123" name="Google Shape;123;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24"/>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4"/>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24"/>
          <p:cNvSpPr/>
          <p:nvPr>
            <p:ph idx="2" type="pic"/>
          </p:nvPr>
        </p:nvSpPr>
        <p:spPr>
          <a:xfrm>
            <a:off x="913774" y="2367093"/>
            <a:ext cx="3296409" cy="1524000"/>
          </a:xfrm>
          <a:prstGeom prst="roundRect">
            <a:avLst>
              <a:gd fmla="val 9363"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27" name="Google Shape;127;p24"/>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8" name="Google Shape;128;p24"/>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24"/>
          <p:cNvSpPr/>
          <p:nvPr>
            <p:ph idx="5" type="pic"/>
          </p:nvPr>
        </p:nvSpPr>
        <p:spPr>
          <a:xfrm>
            <a:off x="4441348" y="2367093"/>
            <a:ext cx="3303352" cy="1524000"/>
          </a:xfrm>
          <a:prstGeom prst="roundRect">
            <a:avLst>
              <a:gd fmla="val 8841"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0" name="Google Shape;130;p24"/>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1" name="Google Shape;131;p24"/>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2" name="Google Shape;132;p24"/>
          <p:cNvSpPr/>
          <p:nvPr>
            <p:ph idx="8" type="pic"/>
          </p:nvPr>
        </p:nvSpPr>
        <p:spPr>
          <a:xfrm>
            <a:off x="7973298" y="2367093"/>
            <a:ext cx="3304928" cy="1524000"/>
          </a:xfrm>
          <a:prstGeom prst="roundRect">
            <a:avLst>
              <a:gd fmla="val 8841"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3" name="Google Shape;133;p24"/>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4" name="Google Shape;134;p2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7" name="Shape 137"/>
        <p:cNvGrpSpPr/>
        <p:nvPr/>
      </p:nvGrpSpPr>
      <p:grpSpPr>
        <a:xfrm>
          <a:off x="0" y="0"/>
          <a:ext cx="0" cy="0"/>
          <a:chOff x="0" y="0"/>
          <a:chExt cx="0" cy="0"/>
        </a:xfrm>
      </p:grpSpPr>
      <p:pic>
        <p:nvPicPr>
          <p:cNvPr descr="Droplets-HD-Content-R1d.png" id="138" name="Google Shape;138;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2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5"/>
          <p:cNvSpPr txBox="1"/>
          <p:nvPr>
            <p:ph idx="1" type="body"/>
          </p:nvPr>
        </p:nvSpPr>
        <p:spPr>
          <a:xfrm rot="5400000">
            <a:off x="4383948" y="-1103079"/>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1" name="Google Shape;141;p2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4" name="Shape 144"/>
        <p:cNvGrpSpPr/>
        <p:nvPr/>
      </p:nvGrpSpPr>
      <p:grpSpPr>
        <a:xfrm>
          <a:off x="0" y="0"/>
          <a:ext cx="0" cy="0"/>
          <a:chOff x="0" y="0"/>
          <a:chExt cx="0" cy="0"/>
        </a:xfrm>
      </p:grpSpPr>
      <p:pic>
        <p:nvPicPr>
          <p:cNvPr descr="Droplets-HD-Content-R1d.png" id="145" name="Google Shape;145;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26"/>
          <p:cNvSpPr txBox="1"/>
          <p:nvPr>
            <p:ph type="title"/>
          </p:nvPr>
        </p:nvSpPr>
        <p:spPr>
          <a:xfrm rot="5400000">
            <a:off x="7410763" y="1923737"/>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6"/>
          <p:cNvSpPr txBox="1"/>
          <p:nvPr>
            <p:ph idx="1" type="body"/>
          </p:nvPr>
        </p:nvSpPr>
        <p:spPr>
          <a:xfrm rot="5400000">
            <a:off x="2152338" y="-628961"/>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8" name="Google Shape;148;p2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pic>
        <p:nvPicPr>
          <p:cNvPr descr="Droplets-HD-Content-R1d.png" id="20" name="Google Shape;20;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1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1"/>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3" name="Google Shape;23;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6" name="Shape 26"/>
        <p:cNvGrpSpPr/>
        <p:nvPr/>
      </p:nvGrpSpPr>
      <p:grpSpPr>
        <a:xfrm>
          <a:off x="0" y="0"/>
          <a:ext cx="0" cy="0"/>
          <a:chOff x="0" y="0"/>
          <a:chExt cx="0" cy="0"/>
        </a:xfrm>
      </p:grpSpPr>
      <p:pic>
        <p:nvPicPr>
          <p:cNvPr descr="Droplets-HD-Content-R1d.png" id="27" name="Google Shape;27;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12"/>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0" name="Google Shape;30;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pic>
        <p:nvPicPr>
          <p:cNvPr descr="Droplets-HD-Content-R1d.png" id="34" name="Google Shape;34;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1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3"/>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7" name="Google Shape;37;p13"/>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8" name="Google Shape;38;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pic>
        <p:nvPicPr>
          <p:cNvPr descr="Droplets-HD-Content-R1d.png" id="42" name="Google Shape;42;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1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4"/>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5" name="Google Shape;45;p14"/>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14"/>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7" name="Google Shape;47;p14"/>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1" name="Shape 51"/>
        <p:cNvGrpSpPr/>
        <p:nvPr/>
      </p:nvGrpSpPr>
      <p:grpSpPr>
        <a:xfrm>
          <a:off x="0" y="0"/>
          <a:ext cx="0" cy="0"/>
          <a:chOff x="0" y="0"/>
          <a:chExt cx="0" cy="0"/>
        </a:xfrm>
      </p:grpSpPr>
      <p:pic>
        <p:nvPicPr>
          <p:cNvPr descr="Droplets-HD-Content-R1d.png" id="52" name="Google Shape;52;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1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7" name="Shape 57"/>
        <p:cNvGrpSpPr/>
        <p:nvPr/>
      </p:nvGrpSpPr>
      <p:grpSpPr>
        <a:xfrm>
          <a:off x="0" y="0"/>
          <a:ext cx="0" cy="0"/>
          <a:chOff x="0" y="0"/>
          <a:chExt cx="0" cy="0"/>
        </a:xfrm>
      </p:grpSpPr>
      <p:pic>
        <p:nvPicPr>
          <p:cNvPr descr="Droplets-HD-Content-R1d.png" id="58" name="Google Shape;58;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pic>
        <p:nvPicPr>
          <p:cNvPr descr="Droplets-HD-Content-R1d.png" id="63" name="Google Shape;63;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17"/>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7"/>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17"/>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pic>
        <p:nvPicPr>
          <p:cNvPr descr="Droplets-HD-Content-R1d.png" id="71" name="Google Shape;71;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18"/>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8"/>
          <p:cNvSpPr/>
          <p:nvPr>
            <p:ph idx="2" type="pic"/>
          </p:nvPr>
        </p:nvSpPr>
        <p:spPr>
          <a:xfrm>
            <a:off x="7424803" y="609601"/>
            <a:ext cx="3255358" cy="5181600"/>
          </a:xfrm>
          <a:prstGeom prst="roundRect">
            <a:avLst>
              <a:gd fmla="val 4943"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4" name="Google Shape;74;p18"/>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5" name="Google Shape;75;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AEBF5"/>
            </a:gs>
            <a:gs pos="100000">
              <a:srgbClr val="72AADB"/>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9"/>
          <p:cNvPicPr preferRelativeResize="0"/>
          <p:nvPr/>
        </p:nvPicPr>
        <p:blipFill rotWithShape="1">
          <a:blip r:embed="rId1">
            <a:alphaModFix amt="70000"/>
          </a:blip>
          <a:srcRect b="0" l="0" r="0" t="0"/>
          <a:stretch/>
        </p:blipFill>
        <p:spPr>
          <a:xfrm>
            <a:off x="0" y="0"/>
            <a:ext cx="12192003" cy="6858001"/>
          </a:xfrm>
          <a:prstGeom prst="rect">
            <a:avLst/>
          </a:prstGeom>
          <a:noFill/>
          <a:ln>
            <a:noFill/>
          </a:ln>
        </p:spPr>
      </p:pic>
      <p:sp>
        <p:nvSpPr>
          <p:cNvPr id="7" name="Google Shape;7;p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9"/>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aCPY6ROpAuI" TargetMode="External"/><Relationship Id="rId4" Type="http://schemas.openxmlformats.org/officeDocument/2006/relationships/hyperlink" Target="https://www.youtube.com/watch?v=_Zp25TZnU4U" TargetMode="External"/><Relationship Id="rId5" Type="http://schemas.openxmlformats.org/officeDocument/2006/relationships/image" Target="../media/image7.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jPqlHzfrl8k" TargetMode="External"/><Relationship Id="rId4" Type="http://schemas.openxmlformats.org/officeDocument/2006/relationships/image" Target="../media/image7.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youtu.be/ApdKbc5ywS8" TargetMode="External"/><Relationship Id="rId4" Type="http://schemas.openxmlformats.org/officeDocument/2006/relationships/hyperlink" Target="https://youtu.be/XEN2ZEmNd4g" TargetMode="External"/><Relationship Id="rId5" Type="http://schemas.openxmlformats.org/officeDocument/2006/relationships/hyperlink" Target="https://mediateca.educa.madrid.org/video/bgnmnsyl37fnw1yh" TargetMode="External"/><Relationship Id="rId6" Type="http://schemas.openxmlformats.org/officeDocument/2006/relationships/hyperlink" Target="https://youtu.be/euTnThvVPN4" TargetMode="External"/><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rPr lang="es-ES"/>
              <a:t>MEDIDAS DE PREVENCIÓN EN EL COLEGIO- COVID-19</a:t>
            </a:r>
            <a:endParaRPr/>
          </a:p>
        </p:txBody>
      </p:sp>
      <p:sp>
        <p:nvSpPr>
          <p:cNvPr id="156" name="Google Shape;156;p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rPr lang="es-ES"/>
              <a:t>JUNTOS PODEMOS CONTROLAR EL VIRUS</a:t>
            </a:r>
            <a:endParaRPr/>
          </a:p>
        </p:txBody>
      </p:sp>
      <p:pic>
        <p:nvPicPr>
          <p:cNvPr id="157" name="Google Shape;157;p1"/>
          <p:cNvPicPr preferRelativeResize="0"/>
          <p:nvPr/>
        </p:nvPicPr>
        <p:blipFill rotWithShape="1">
          <a:blip r:embed="rId3">
            <a:alphaModFix/>
          </a:blip>
          <a:srcRect b="0" l="0" r="0" t="0"/>
          <a:stretch/>
        </p:blipFill>
        <p:spPr>
          <a:xfrm>
            <a:off x="9053848" y="441638"/>
            <a:ext cx="1710475" cy="1156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
          <p:cNvSpPr txBox="1"/>
          <p:nvPr>
            <p:ph type="title"/>
          </p:nvPr>
        </p:nvSpPr>
        <p:spPr>
          <a:xfrm>
            <a:off x="913775" y="618518"/>
            <a:ext cx="10364451" cy="8110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s-ES"/>
              <a:t>MASCARILLAS</a:t>
            </a:r>
            <a:endParaRPr/>
          </a:p>
        </p:txBody>
      </p:sp>
      <p:sp>
        <p:nvSpPr>
          <p:cNvPr id="163" name="Google Shape;163;p2"/>
          <p:cNvSpPr txBox="1"/>
          <p:nvPr>
            <p:ph idx="1" type="body"/>
          </p:nvPr>
        </p:nvSpPr>
        <p:spPr>
          <a:xfrm>
            <a:off x="913774" y="1223493"/>
            <a:ext cx="10363826" cy="543488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s-ES"/>
              <a:t>USO OBLIGATORIO A PARTIR DE LOS 6 AÑOS, RECOMENDABLE DE 3 A 6 AÑOS.</a:t>
            </a:r>
            <a:endParaRPr/>
          </a:p>
          <a:p>
            <a:pPr indent="-228600" lvl="0" marL="228600" rtl="0" algn="l">
              <a:lnSpc>
                <a:spcPct val="120000"/>
              </a:lnSpc>
              <a:spcBef>
                <a:spcPts val="1000"/>
              </a:spcBef>
              <a:spcAft>
                <a:spcPts val="0"/>
              </a:spcAft>
              <a:buSzPts val="2000"/>
              <a:buChar char="•"/>
            </a:pPr>
            <a:r>
              <a:rPr lang="es-ES"/>
              <a:t>AUNQUE MANTENGAMOS LA DISTANCIA, EL USO DE MASCARILLA ES OBLIGATORIO. </a:t>
            </a:r>
            <a:endParaRPr/>
          </a:p>
          <a:p>
            <a:pPr indent="-228600" lvl="0" marL="228600" rtl="0" algn="l">
              <a:lnSpc>
                <a:spcPct val="120000"/>
              </a:lnSpc>
              <a:spcBef>
                <a:spcPts val="1000"/>
              </a:spcBef>
              <a:spcAft>
                <a:spcPts val="0"/>
              </a:spcAft>
              <a:buSzPts val="2000"/>
              <a:buChar char="•"/>
            </a:pPr>
            <a:r>
              <a:rPr lang="es-ES"/>
              <a:t>¿QUÉ TIPO DE MASCARILLA UTILIZAMOS?</a:t>
            </a:r>
            <a:endParaRPr/>
          </a:p>
          <a:p>
            <a:pPr indent="-101600" lvl="0" marL="228600" rtl="0" algn="l">
              <a:lnSpc>
                <a:spcPct val="120000"/>
              </a:lnSpc>
              <a:spcBef>
                <a:spcPts val="1000"/>
              </a:spcBef>
              <a:spcAft>
                <a:spcPts val="0"/>
              </a:spcAft>
              <a:buSzPts val="2000"/>
              <a:buNone/>
            </a:pPr>
            <a:r>
              <a:t/>
            </a:r>
            <a:endParaRPr/>
          </a:p>
        </p:txBody>
      </p:sp>
      <p:pic>
        <p:nvPicPr>
          <p:cNvPr id="164" name="Google Shape;164;p2"/>
          <p:cNvPicPr preferRelativeResize="0"/>
          <p:nvPr/>
        </p:nvPicPr>
        <p:blipFill rotWithShape="1">
          <a:blip r:embed="rId3">
            <a:alphaModFix/>
          </a:blip>
          <a:srcRect b="0" l="0" r="0" t="0"/>
          <a:stretch/>
        </p:blipFill>
        <p:spPr>
          <a:xfrm>
            <a:off x="1146220" y="2972805"/>
            <a:ext cx="2143125" cy="2143125"/>
          </a:xfrm>
          <a:prstGeom prst="rect">
            <a:avLst/>
          </a:prstGeom>
          <a:noFill/>
          <a:ln>
            <a:noFill/>
          </a:ln>
        </p:spPr>
      </p:pic>
      <p:pic>
        <p:nvPicPr>
          <p:cNvPr id="165" name="Google Shape;165;p2"/>
          <p:cNvPicPr preferRelativeResize="0"/>
          <p:nvPr/>
        </p:nvPicPr>
        <p:blipFill rotWithShape="1">
          <a:blip r:embed="rId4">
            <a:alphaModFix/>
          </a:blip>
          <a:srcRect b="0" l="0" r="0" t="0"/>
          <a:stretch/>
        </p:blipFill>
        <p:spPr>
          <a:xfrm>
            <a:off x="4897594" y="3132986"/>
            <a:ext cx="2190750" cy="2085975"/>
          </a:xfrm>
          <a:prstGeom prst="rect">
            <a:avLst/>
          </a:prstGeom>
          <a:noFill/>
          <a:ln>
            <a:noFill/>
          </a:ln>
        </p:spPr>
      </p:pic>
      <p:pic>
        <p:nvPicPr>
          <p:cNvPr id="166" name="Google Shape;166;p2"/>
          <p:cNvPicPr preferRelativeResize="0"/>
          <p:nvPr/>
        </p:nvPicPr>
        <p:blipFill rotWithShape="1">
          <a:blip r:embed="rId5">
            <a:alphaModFix/>
          </a:blip>
          <a:srcRect b="0" l="0" r="0" t="0"/>
          <a:stretch/>
        </p:blipFill>
        <p:spPr>
          <a:xfrm>
            <a:off x="8696593" y="2972804"/>
            <a:ext cx="2143125" cy="2143125"/>
          </a:xfrm>
          <a:prstGeom prst="rect">
            <a:avLst/>
          </a:prstGeom>
          <a:noFill/>
          <a:ln>
            <a:noFill/>
          </a:ln>
        </p:spPr>
      </p:pic>
      <p:sp>
        <p:nvSpPr>
          <p:cNvPr id="167" name="Google Shape;167;p2"/>
          <p:cNvSpPr txBox="1"/>
          <p:nvPr/>
        </p:nvSpPr>
        <p:spPr>
          <a:xfrm>
            <a:off x="1313645" y="5409127"/>
            <a:ext cx="181592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800" u="none" cap="none" strike="noStrike">
                <a:solidFill>
                  <a:schemeClr val="dk1"/>
                </a:solidFill>
                <a:latin typeface="Twentieth Century"/>
                <a:ea typeface="Twentieth Century"/>
                <a:cs typeface="Twentieth Century"/>
                <a:sym typeface="Twentieth Century"/>
              </a:rPr>
              <a:t>Higiénica</a:t>
            </a:r>
            <a:endParaRPr b="1" i="0" sz="1800" u="none" cap="none" strike="noStrike">
              <a:solidFill>
                <a:schemeClr val="dk1"/>
              </a:solidFill>
              <a:latin typeface="Twentieth Century"/>
              <a:ea typeface="Twentieth Century"/>
              <a:cs typeface="Twentieth Century"/>
              <a:sym typeface="Twentieth Century"/>
            </a:endParaRPr>
          </a:p>
        </p:txBody>
      </p:sp>
      <p:sp>
        <p:nvSpPr>
          <p:cNvPr id="168" name="Google Shape;168;p2"/>
          <p:cNvSpPr txBox="1"/>
          <p:nvPr/>
        </p:nvSpPr>
        <p:spPr>
          <a:xfrm>
            <a:off x="5254580" y="5409127"/>
            <a:ext cx="154546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800" u="none" cap="none" strike="noStrike">
                <a:solidFill>
                  <a:schemeClr val="dk1"/>
                </a:solidFill>
                <a:latin typeface="Twentieth Century"/>
                <a:ea typeface="Twentieth Century"/>
                <a:cs typeface="Twentieth Century"/>
                <a:sym typeface="Twentieth Century"/>
              </a:rPr>
              <a:t>Quirúrgica</a:t>
            </a:r>
            <a:endParaRPr b="1" i="0" sz="1800" u="none" cap="none" strike="noStrike">
              <a:solidFill>
                <a:schemeClr val="dk1"/>
              </a:solidFill>
              <a:latin typeface="Twentieth Century"/>
              <a:ea typeface="Twentieth Century"/>
              <a:cs typeface="Twentieth Century"/>
              <a:sym typeface="Twentieth Century"/>
            </a:endParaRPr>
          </a:p>
        </p:txBody>
      </p:sp>
      <p:sp>
        <p:nvSpPr>
          <p:cNvPr id="169" name="Google Shape;169;p2"/>
          <p:cNvSpPr txBox="1"/>
          <p:nvPr/>
        </p:nvSpPr>
        <p:spPr>
          <a:xfrm>
            <a:off x="9040498" y="5270627"/>
            <a:ext cx="14553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800" u="none" cap="none" strike="noStrike">
                <a:solidFill>
                  <a:schemeClr val="dk1"/>
                </a:solidFill>
                <a:latin typeface="Twentieth Century"/>
                <a:ea typeface="Twentieth Century"/>
                <a:cs typeface="Twentieth Century"/>
                <a:sym typeface="Twentieth Century"/>
              </a:rPr>
              <a:t>FFP2 (KN-95) SIN VÁLVULA</a:t>
            </a:r>
            <a:endParaRPr sz="1800">
              <a:solidFill>
                <a:schemeClr val="dk1"/>
              </a:solidFill>
              <a:latin typeface="Twentieth Century"/>
              <a:ea typeface="Twentieth Century"/>
              <a:cs typeface="Twentieth Century"/>
              <a:sym typeface="Twentieth Century"/>
            </a:endParaRPr>
          </a:p>
        </p:txBody>
      </p:sp>
      <p:sp>
        <p:nvSpPr>
          <p:cNvPr id="170" name="Google Shape;170;p2"/>
          <p:cNvSpPr txBox="1"/>
          <p:nvPr/>
        </p:nvSpPr>
        <p:spPr>
          <a:xfrm>
            <a:off x="1710430" y="5937160"/>
            <a:ext cx="87705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Twentieth Century"/>
                <a:ea typeface="Twentieth Century"/>
                <a:cs typeface="Twentieth Century"/>
                <a:sym typeface="Twentieth Century"/>
              </a:rPr>
              <a:t>Si tenemos síntomas compatibles con el coronavirus, debemos usar mascarillas quirúrgicas o FFP2 (no higiénicas).</a:t>
            </a:r>
            <a:endParaRPr b="1" sz="1800">
              <a:solidFill>
                <a:schemeClr val="dk1"/>
              </a:solidFill>
              <a:latin typeface="Twentieth Century"/>
              <a:ea typeface="Twentieth Century"/>
              <a:cs typeface="Twentieth Century"/>
              <a:sym typeface="Twentieth Century"/>
            </a:endParaRPr>
          </a:p>
        </p:txBody>
      </p:sp>
      <p:pic>
        <p:nvPicPr>
          <p:cNvPr id="171" name="Google Shape;171;p2"/>
          <p:cNvPicPr preferRelativeResize="0"/>
          <p:nvPr/>
        </p:nvPicPr>
        <p:blipFill rotWithShape="1">
          <a:blip r:embed="rId6">
            <a:alphaModFix/>
          </a:blip>
          <a:srcRect b="0" l="0" r="0" t="0"/>
          <a:stretch/>
        </p:blipFill>
        <p:spPr>
          <a:xfrm>
            <a:off x="10146288" y="139832"/>
            <a:ext cx="1713124" cy="11583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idx="1" type="body"/>
          </p:nvPr>
        </p:nvSpPr>
        <p:spPr>
          <a:xfrm>
            <a:off x="913774" y="605308"/>
            <a:ext cx="10363826" cy="5950038"/>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1700"/>
              <a:buChar char="•"/>
            </a:pPr>
            <a:r>
              <a:rPr b="1" lang="es-ES" sz="1700"/>
              <a:t>CORRECTA UTILIZACIÓN DE LA MASCARILLA:</a:t>
            </a:r>
            <a:endParaRPr/>
          </a:p>
          <a:p>
            <a:pPr indent="0" lvl="0" marL="0" rtl="0" algn="l">
              <a:lnSpc>
                <a:spcPct val="110000"/>
              </a:lnSpc>
              <a:spcBef>
                <a:spcPts val="1000"/>
              </a:spcBef>
              <a:spcAft>
                <a:spcPts val="0"/>
              </a:spcAft>
              <a:buSzPts val="1700"/>
              <a:buNone/>
            </a:pPr>
            <a:r>
              <a:rPr lang="es-ES" sz="1700"/>
              <a:t>1. LAVADO DE MANOS CON AGUA Y JABÓN.</a:t>
            </a:r>
            <a:endParaRPr/>
          </a:p>
          <a:p>
            <a:pPr indent="0" lvl="0" marL="0" rtl="0" algn="l">
              <a:lnSpc>
                <a:spcPct val="110000"/>
              </a:lnSpc>
              <a:spcBef>
                <a:spcPts val="1000"/>
              </a:spcBef>
              <a:spcAft>
                <a:spcPts val="0"/>
              </a:spcAft>
              <a:buSzPts val="1700"/>
              <a:buNone/>
            </a:pPr>
            <a:r>
              <a:rPr lang="es-ES" sz="1700"/>
              <a:t>2. COLOCACIÓN Y AJUSTES CORRECTOS; CUBRIENDO EN TODO MOMENTO NARIZ, BOCA Y BARBILLA PARA QUE</a:t>
            </a:r>
            <a:endParaRPr/>
          </a:p>
          <a:p>
            <a:pPr indent="0" lvl="0" marL="0" rtl="0" algn="l">
              <a:lnSpc>
                <a:spcPct val="110000"/>
              </a:lnSpc>
              <a:spcBef>
                <a:spcPts val="1000"/>
              </a:spcBef>
              <a:spcAft>
                <a:spcPts val="0"/>
              </a:spcAft>
              <a:buSzPts val="1700"/>
              <a:buNone/>
            </a:pPr>
            <a:r>
              <a:rPr lang="es-ES" sz="1700"/>
              <a:t>NO HAYA NINGÚN HUECO LIBRE.</a:t>
            </a:r>
            <a:endParaRPr/>
          </a:p>
          <a:p>
            <a:pPr indent="0" lvl="0" marL="0" rtl="0" algn="l">
              <a:lnSpc>
                <a:spcPct val="110000"/>
              </a:lnSpc>
              <a:spcBef>
                <a:spcPts val="1000"/>
              </a:spcBef>
              <a:spcAft>
                <a:spcPts val="0"/>
              </a:spcAft>
              <a:buSzPts val="1700"/>
              <a:buNone/>
            </a:pPr>
            <a:r>
              <a:rPr lang="es-ES" sz="1700"/>
              <a:t>3. LA MASCARILLA SE RETIRA POR LA PARTE DE ATRÁS SIN TOCAR LA PARTE FRONTAL Y ¡RECUERDA! QUE ANTES</a:t>
            </a:r>
            <a:endParaRPr/>
          </a:p>
          <a:p>
            <a:pPr indent="0" lvl="0" marL="0" rtl="0" algn="l">
              <a:lnSpc>
                <a:spcPct val="110000"/>
              </a:lnSpc>
              <a:spcBef>
                <a:spcPts val="1000"/>
              </a:spcBef>
              <a:spcAft>
                <a:spcPts val="0"/>
              </a:spcAft>
              <a:buSzPts val="1700"/>
              <a:buNone/>
            </a:pPr>
            <a:r>
              <a:rPr lang="es-ES" sz="1700"/>
              <a:t>HAY QUE HACER UN LAVADO DE MANOS. SI NO PODEMOS HACERLO, HAREMOS USO DE GEL</a:t>
            </a:r>
            <a:endParaRPr/>
          </a:p>
          <a:p>
            <a:pPr indent="0" lvl="0" marL="0" rtl="0" algn="l">
              <a:lnSpc>
                <a:spcPct val="110000"/>
              </a:lnSpc>
              <a:spcBef>
                <a:spcPts val="1000"/>
              </a:spcBef>
              <a:spcAft>
                <a:spcPts val="0"/>
              </a:spcAft>
              <a:buSzPts val="1700"/>
              <a:buNone/>
            </a:pPr>
            <a:r>
              <a:rPr lang="es-ES" sz="1700"/>
              <a:t>HIDROALCOHÓLICO. </a:t>
            </a:r>
            <a:endParaRPr/>
          </a:p>
          <a:p>
            <a:pPr indent="0" lvl="0" marL="0" rtl="0" algn="l">
              <a:lnSpc>
                <a:spcPct val="110000"/>
              </a:lnSpc>
              <a:spcBef>
                <a:spcPts val="1000"/>
              </a:spcBef>
              <a:spcAft>
                <a:spcPts val="0"/>
              </a:spcAft>
              <a:buSzPts val="1700"/>
              <a:buNone/>
            </a:pPr>
            <a:r>
              <a:rPr lang="es-ES" sz="1700"/>
              <a:t>4. SI MANIPULAS LA MASCARILLA O NECESITAS RETIRARLA O AJUSTARLA, PREVIAMENTE HAY QUE GUARDAR UNA</a:t>
            </a:r>
            <a:endParaRPr/>
          </a:p>
          <a:p>
            <a:pPr indent="0" lvl="0" marL="0" rtl="0" algn="l">
              <a:lnSpc>
                <a:spcPct val="110000"/>
              </a:lnSpc>
              <a:spcBef>
                <a:spcPts val="1000"/>
              </a:spcBef>
              <a:spcAft>
                <a:spcPts val="0"/>
              </a:spcAft>
              <a:buSzPts val="1700"/>
              <a:buNone/>
            </a:pPr>
            <a:r>
              <a:rPr lang="es-ES" sz="1700"/>
              <a:t>DISTANCIA DE 1.5 METROS Y LAVADO DE MANOS O USO DE GEL HIDROALCOHÓLICO.</a:t>
            </a:r>
            <a:endParaRPr sz="1700"/>
          </a:p>
          <a:p>
            <a:pPr indent="0" lvl="0" marL="0" rtl="0" algn="l">
              <a:lnSpc>
                <a:spcPct val="110000"/>
              </a:lnSpc>
              <a:spcBef>
                <a:spcPts val="1000"/>
              </a:spcBef>
              <a:spcAft>
                <a:spcPts val="0"/>
              </a:spcAft>
              <a:buSzPts val="1700"/>
              <a:buNone/>
            </a:pPr>
            <a:r>
              <a:rPr lang="es-ES" sz="1700"/>
              <a:t>5. NO TOCAR LA MASCARILLA Y SI SE MANIPULA HAREMOS USO PREVIO DE GEL HIDROALCOHÓLICO.</a:t>
            </a:r>
            <a:endParaRPr/>
          </a:p>
          <a:p>
            <a:pPr indent="0" lvl="0" marL="0" rtl="0" algn="l">
              <a:lnSpc>
                <a:spcPct val="110000"/>
              </a:lnSpc>
              <a:spcBef>
                <a:spcPts val="1000"/>
              </a:spcBef>
              <a:spcAft>
                <a:spcPts val="0"/>
              </a:spcAft>
              <a:buSzPts val="1700"/>
              <a:buNone/>
            </a:pPr>
            <a:r>
              <a:rPr lang="es-ES" sz="1700"/>
              <a:t>¡RECUERDA! SI LA MASCARILLA NO ES REUTILIZABLE, TRAS EL LAVADO DE MANOS HABRÁ QUE DEPOSITARLA EN</a:t>
            </a:r>
            <a:endParaRPr/>
          </a:p>
          <a:p>
            <a:pPr indent="0" lvl="0" marL="0" rtl="0" algn="l">
              <a:lnSpc>
                <a:spcPct val="110000"/>
              </a:lnSpc>
              <a:spcBef>
                <a:spcPts val="1000"/>
              </a:spcBef>
              <a:spcAft>
                <a:spcPts val="0"/>
              </a:spcAft>
              <a:buSzPts val="1700"/>
              <a:buNone/>
            </a:pPr>
            <a:r>
              <a:rPr lang="es-ES" sz="1700"/>
              <a:t>UNA PAPELERA CON BOLSA DE PLÁSTICO Y PEDAL PARA EVITAR TOCAR LA PAPELERA.</a:t>
            </a:r>
            <a:endParaRPr/>
          </a:p>
          <a:p>
            <a:pPr indent="0" lvl="0" marL="0" rtl="0" algn="l">
              <a:lnSpc>
                <a:spcPct val="110000"/>
              </a:lnSpc>
              <a:spcBef>
                <a:spcPts val="1000"/>
              </a:spcBef>
              <a:spcAft>
                <a:spcPts val="0"/>
              </a:spcAft>
              <a:buSzPts val="1700"/>
              <a:buNone/>
            </a:pPr>
            <a:r>
              <a:rPr lang="es-ES" sz="1700"/>
              <a:t>¡RECUERDA! AUNQUE LLEVEMOS MASCARILLA NO HAY QUE TOCARNOS OJOS, NARIZ O BOCA. </a:t>
            </a:r>
            <a:endParaRPr/>
          </a:p>
        </p:txBody>
      </p:sp>
      <p:pic>
        <p:nvPicPr>
          <p:cNvPr id="177" name="Google Shape;177;p3"/>
          <p:cNvPicPr preferRelativeResize="0"/>
          <p:nvPr/>
        </p:nvPicPr>
        <p:blipFill rotWithShape="1">
          <a:blip r:embed="rId3">
            <a:alphaModFix/>
          </a:blip>
          <a:srcRect b="0" l="0" r="0" t="0"/>
          <a:stretch/>
        </p:blipFill>
        <p:spPr>
          <a:xfrm>
            <a:off x="10172047" y="26138"/>
            <a:ext cx="1713124" cy="1158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idx="1" type="body"/>
          </p:nvPr>
        </p:nvSpPr>
        <p:spPr>
          <a:xfrm>
            <a:off x="913774" y="708338"/>
            <a:ext cx="10363826" cy="558943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1850"/>
              <a:buChar char="•"/>
            </a:pPr>
            <a:r>
              <a:rPr lang="es-ES" sz="1850"/>
              <a:t>LLEVAR SIEMPRE UNA MASCARILLA DE REPUESTO.</a:t>
            </a:r>
            <a:endParaRPr/>
          </a:p>
          <a:p>
            <a:pPr indent="-228600" lvl="0" marL="228600" rtl="0" algn="l">
              <a:lnSpc>
                <a:spcPct val="110000"/>
              </a:lnSpc>
              <a:spcBef>
                <a:spcPts val="1000"/>
              </a:spcBef>
              <a:spcAft>
                <a:spcPts val="0"/>
              </a:spcAft>
              <a:buSzPts val="1850"/>
              <a:buChar char="•"/>
            </a:pPr>
            <a:r>
              <a:rPr lang="es-ES" sz="1850"/>
              <a:t>NO SE RECOMIENDA LLEVAR LA MISMA MASCARILLA MÁS DE 4 HORAS.</a:t>
            </a:r>
            <a:endParaRPr/>
          </a:p>
          <a:p>
            <a:pPr indent="-228600" lvl="0" marL="228600" rtl="0" algn="l">
              <a:lnSpc>
                <a:spcPct val="110000"/>
              </a:lnSpc>
              <a:spcBef>
                <a:spcPts val="1000"/>
              </a:spcBef>
              <a:spcAft>
                <a:spcPts val="0"/>
              </a:spcAft>
              <a:buSzPts val="1850"/>
              <a:buChar char="•"/>
            </a:pPr>
            <a:r>
              <a:rPr lang="es-ES" sz="1850"/>
              <a:t>EVITAR EN TODO MOMENTO TOCARNOS LOS OJOS CUANDO LLEVEMOS LA MASCARILLA PUESTA. SI NECESITAMOS TENER UN CONTACTO CON LOS OJOS LO HAREMOS CON UN PREVIO LAVADO DE MANOS (O DESINFECTAR CON GEL HIDROALCOHÓLICO).</a:t>
            </a:r>
            <a:endParaRPr sz="1850"/>
          </a:p>
          <a:p>
            <a:pPr indent="-228600" lvl="0" marL="228600" rtl="0" algn="l">
              <a:lnSpc>
                <a:spcPct val="110000"/>
              </a:lnSpc>
              <a:spcBef>
                <a:spcPts val="1000"/>
              </a:spcBef>
              <a:spcAft>
                <a:spcPts val="0"/>
              </a:spcAft>
              <a:buSzPts val="1850"/>
              <a:buChar char="•"/>
            </a:pPr>
            <a:r>
              <a:rPr lang="es-ES" sz="1850"/>
              <a:t>SI SE HUMEDECE O HAY TOS PRODUCTIVA (MUCOSIDAD O SALIVA ABUNDANTES) EN CONTACTO CON LA MASCARILLA SE DEBERÁ DESECHAR EN UNA PAPELERA CON PEDAL Y LAVARSE LAS MANOS.</a:t>
            </a:r>
            <a:endParaRPr/>
          </a:p>
          <a:p>
            <a:pPr indent="-228600" lvl="0" marL="228600" rtl="0" algn="l">
              <a:lnSpc>
                <a:spcPct val="110000"/>
              </a:lnSpc>
              <a:spcBef>
                <a:spcPts val="1000"/>
              </a:spcBef>
              <a:spcAft>
                <a:spcPts val="0"/>
              </a:spcAft>
              <a:buSzPts val="1850"/>
              <a:buChar char="•"/>
            </a:pPr>
            <a:r>
              <a:rPr lang="es-ES" sz="1850"/>
              <a:t>SI TENEMOS QUE QUITARNOS LA MASCARILLA LA GUARDAREMOS EN UNA BOLSA DE PAPEL O BOLSITA DE TELA.</a:t>
            </a:r>
            <a:endParaRPr/>
          </a:p>
          <a:p>
            <a:pPr indent="-228600" lvl="0" marL="228600" rtl="0" algn="l">
              <a:lnSpc>
                <a:spcPct val="110000"/>
              </a:lnSpc>
              <a:spcBef>
                <a:spcPts val="1000"/>
              </a:spcBef>
              <a:spcAft>
                <a:spcPts val="0"/>
              </a:spcAft>
              <a:buSzPts val="1850"/>
              <a:buChar char="•"/>
            </a:pPr>
            <a:r>
              <a:rPr lang="es-ES" sz="1850"/>
              <a:t>SI TENEMOS SED O SEQUEDAD EN LA BOCA Y GARGANTA, SE RECOMIENDA BEBER AGUA SIEMPRE RESPETANDO LA DISTANCIA MÍNIMA DE SEGURIDAD DE 1.5 METROS, CON UNA BOTELLA DE USO INDIVIDUAL Y SI SE PUEDE, BEBER EN UN SITIO BIEN VENTILADO.</a:t>
            </a:r>
            <a:endParaRPr/>
          </a:p>
          <a:p>
            <a:pPr indent="-228600" lvl="0" marL="228600" rtl="0" algn="l">
              <a:lnSpc>
                <a:spcPct val="110000"/>
              </a:lnSpc>
              <a:spcBef>
                <a:spcPts val="1000"/>
              </a:spcBef>
              <a:spcAft>
                <a:spcPts val="0"/>
              </a:spcAft>
              <a:buSzPts val="1850"/>
              <a:buChar char="•"/>
            </a:pPr>
            <a:r>
              <a:rPr lang="es-ES" sz="1850"/>
              <a:t>IDENTIFICAR LA BOLSITA DE TELA O EL SOBRE CON EL NOMBRE O FOTO DEL ALUMNO PARA EVITAR</a:t>
            </a:r>
            <a:endParaRPr/>
          </a:p>
          <a:p>
            <a:pPr indent="0" lvl="0" marL="0" rtl="0" algn="l">
              <a:lnSpc>
                <a:spcPct val="110000"/>
              </a:lnSpc>
              <a:spcBef>
                <a:spcPts val="1000"/>
              </a:spcBef>
              <a:spcAft>
                <a:spcPts val="0"/>
              </a:spcAft>
              <a:buSzPts val="1850"/>
              <a:buNone/>
            </a:pPr>
            <a:r>
              <a:rPr lang="es-ES" sz="1850"/>
              <a:t>   PONERSE LA MASCARILLA DE OTRA PERSONA.</a:t>
            </a:r>
            <a:endParaRPr/>
          </a:p>
        </p:txBody>
      </p:sp>
      <p:pic>
        <p:nvPicPr>
          <p:cNvPr id="183" name="Google Shape;183;p4"/>
          <p:cNvPicPr preferRelativeResize="0"/>
          <p:nvPr/>
        </p:nvPicPr>
        <p:blipFill rotWithShape="1">
          <a:blip r:embed="rId3">
            <a:alphaModFix/>
          </a:blip>
          <a:srcRect b="0" l="0" r="0" t="0"/>
          <a:stretch/>
        </p:blipFill>
        <p:spPr>
          <a:xfrm>
            <a:off x="10262198" y="129168"/>
            <a:ext cx="1713124" cy="1158340"/>
          </a:xfrm>
          <a:prstGeom prst="rect">
            <a:avLst/>
          </a:prstGeom>
          <a:noFill/>
          <a:ln>
            <a:noFill/>
          </a:ln>
        </p:spPr>
      </p:pic>
      <p:pic>
        <p:nvPicPr>
          <p:cNvPr id="184" name="Google Shape;184;p4"/>
          <p:cNvPicPr preferRelativeResize="0"/>
          <p:nvPr/>
        </p:nvPicPr>
        <p:blipFill rotWithShape="1">
          <a:blip r:embed="rId4">
            <a:alphaModFix/>
          </a:blip>
          <a:srcRect b="0" l="0" r="0" t="0"/>
          <a:stretch/>
        </p:blipFill>
        <p:spPr>
          <a:xfrm>
            <a:off x="6967470" y="5666772"/>
            <a:ext cx="1083434" cy="1013384"/>
          </a:xfrm>
          <a:prstGeom prst="rect">
            <a:avLst/>
          </a:prstGeom>
          <a:noFill/>
          <a:ln>
            <a:noFill/>
          </a:ln>
        </p:spPr>
      </p:pic>
      <p:pic>
        <p:nvPicPr>
          <p:cNvPr id="185" name="Google Shape;185;p4"/>
          <p:cNvPicPr preferRelativeResize="0"/>
          <p:nvPr/>
        </p:nvPicPr>
        <p:blipFill rotWithShape="1">
          <a:blip r:embed="rId5">
            <a:alphaModFix/>
          </a:blip>
          <a:srcRect b="0" l="0" r="0" t="0"/>
          <a:stretch/>
        </p:blipFill>
        <p:spPr>
          <a:xfrm>
            <a:off x="8417926" y="5666772"/>
            <a:ext cx="1069242" cy="10364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idx="1" type="body"/>
          </p:nvPr>
        </p:nvSpPr>
        <p:spPr>
          <a:xfrm>
            <a:off x="913774" y="631066"/>
            <a:ext cx="10363826" cy="5615188"/>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a:p>
            <a:pPr indent="0" lvl="0" marL="0" rtl="0" algn="l">
              <a:lnSpc>
                <a:spcPct val="120000"/>
              </a:lnSpc>
              <a:spcBef>
                <a:spcPts val="1000"/>
              </a:spcBef>
              <a:spcAft>
                <a:spcPts val="0"/>
              </a:spcAft>
              <a:buSzPts val="2800"/>
              <a:buNone/>
            </a:pPr>
            <a:r>
              <a:rPr lang="es-ES" sz="2800"/>
              <a:t>VEAMOS LOS SIGUIENTES VÍDEOS SOBRE EL USO CORRECTO DE LAS MASCARILLAS</a:t>
            </a:r>
            <a:endParaRPr/>
          </a:p>
          <a:p>
            <a:pPr indent="-50800" lvl="0" marL="228600" rtl="0" algn="l">
              <a:lnSpc>
                <a:spcPct val="120000"/>
              </a:lnSpc>
              <a:spcBef>
                <a:spcPts val="1000"/>
              </a:spcBef>
              <a:spcAft>
                <a:spcPts val="0"/>
              </a:spcAft>
              <a:buSzPts val="2800"/>
              <a:buNone/>
            </a:pPr>
            <a:r>
              <a:t/>
            </a:r>
            <a:endParaRPr sz="2800"/>
          </a:p>
          <a:p>
            <a:pPr indent="-228600" lvl="0" marL="228600" rtl="0" algn="l">
              <a:lnSpc>
                <a:spcPct val="120000"/>
              </a:lnSpc>
              <a:spcBef>
                <a:spcPts val="1000"/>
              </a:spcBef>
              <a:spcAft>
                <a:spcPts val="0"/>
              </a:spcAft>
              <a:buSzPts val="2800"/>
              <a:buChar char="•"/>
            </a:pPr>
            <a:r>
              <a:rPr lang="es-ES" sz="2800" u="sng">
                <a:solidFill>
                  <a:schemeClr val="hlink"/>
                </a:solidFill>
                <a:hlinkClick r:id="rId3"/>
              </a:rPr>
              <a:t>HTTPS://WWW.YOUTUBE.COM/WATCH?V=ACPY6ROPAUI</a:t>
            </a:r>
            <a:endParaRPr sz="2800"/>
          </a:p>
          <a:p>
            <a:pPr indent="-228600" lvl="0" marL="228600" rtl="0" algn="l">
              <a:lnSpc>
                <a:spcPct val="120000"/>
              </a:lnSpc>
              <a:spcBef>
                <a:spcPts val="1000"/>
              </a:spcBef>
              <a:spcAft>
                <a:spcPts val="0"/>
              </a:spcAft>
              <a:buSzPts val="2800"/>
              <a:buChar char="•"/>
            </a:pPr>
            <a:r>
              <a:rPr lang="es-ES" sz="2800" u="sng">
                <a:solidFill>
                  <a:schemeClr val="hlink"/>
                </a:solidFill>
                <a:hlinkClick r:id="rId4"/>
              </a:rPr>
              <a:t>HTTPS://WWW.YOUTUBE.COM/WATCH?V=_ZP25TZNU4U</a:t>
            </a:r>
            <a:endParaRPr sz="2800"/>
          </a:p>
          <a:p>
            <a:pPr indent="0" lvl="0" marL="0" rtl="0" algn="l">
              <a:lnSpc>
                <a:spcPct val="120000"/>
              </a:lnSpc>
              <a:spcBef>
                <a:spcPts val="1000"/>
              </a:spcBef>
              <a:spcAft>
                <a:spcPts val="0"/>
              </a:spcAft>
              <a:buSzPts val="2800"/>
              <a:buNone/>
            </a:pPr>
            <a:r>
              <a:t/>
            </a:r>
            <a:endParaRPr sz="2800"/>
          </a:p>
        </p:txBody>
      </p:sp>
      <p:pic>
        <p:nvPicPr>
          <p:cNvPr id="191" name="Google Shape;191;p5"/>
          <p:cNvPicPr preferRelativeResize="0"/>
          <p:nvPr/>
        </p:nvPicPr>
        <p:blipFill rotWithShape="1">
          <a:blip r:embed="rId5">
            <a:alphaModFix/>
          </a:blip>
          <a:srcRect b="0" l="0" r="0" t="0"/>
          <a:stretch/>
        </p:blipFill>
        <p:spPr>
          <a:xfrm>
            <a:off x="10184925" y="196782"/>
            <a:ext cx="1713124" cy="1158340"/>
          </a:xfrm>
          <a:prstGeom prst="rect">
            <a:avLst/>
          </a:prstGeom>
          <a:noFill/>
          <a:ln>
            <a:noFill/>
          </a:ln>
        </p:spPr>
      </p:pic>
      <p:pic>
        <p:nvPicPr>
          <p:cNvPr id="192" name="Google Shape;192;p5"/>
          <p:cNvPicPr preferRelativeResize="0"/>
          <p:nvPr/>
        </p:nvPicPr>
        <p:blipFill rotWithShape="1">
          <a:blip r:embed="rId6">
            <a:alphaModFix/>
          </a:blip>
          <a:srcRect b="0" l="0" r="0" t="0"/>
          <a:stretch/>
        </p:blipFill>
        <p:spPr>
          <a:xfrm>
            <a:off x="9865216" y="4779831"/>
            <a:ext cx="1900707" cy="19007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type="title"/>
          </p:nvPr>
        </p:nvSpPr>
        <p:spPr>
          <a:xfrm>
            <a:off x="913775" y="618518"/>
            <a:ext cx="10364451" cy="7466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s-ES"/>
              <a:t>LAVADO DE MANOS</a:t>
            </a:r>
            <a:endParaRPr/>
          </a:p>
        </p:txBody>
      </p:sp>
      <p:sp>
        <p:nvSpPr>
          <p:cNvPr id="198" name="Google Shape;198;p6"/>
          <p:cNvSpPr txBox="1"/>
          <p:nvPr>
            <p:ph idx="1" type="body"/>
          </p:nvPr>
        </p:nvSpPr>
        <p:spPr>
          <a:xfrm>
            <a:off x="913774" y="1249252"/>
            <a:ext cx="10363826" cy="481669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s-ES"/>
              <a:t>ASÍ ME LAVO BIEN LAS MANOS: </a:t>
            </a:r>
            <a:r>
              <a:rPr lang="es-ES" u="sng">
                <a:solidFill>
                  <a:schemeClr val="hlink"/>
                </a:solidFill>
                <a:hlinkClick r:id="rId3"/>
              </a:rPr>
              <a:t>HTTPS://WWW.YOUTUBE.COM/WATCH?V=JPQLHZFRL8K</a:t>
            </a:r>
            <a:endParaRPr/>
          </a:p>
          <a:p>
            <a:pPr indent="-228600" lvl="0" marL="228600" rtl="0" algn="l">
              <a:lnSpc>
                <a:spcPct val="120000"/>
              </a:lnSpc>
              <a:spcBef>
                <a:spcPts val="1000"/>
              </a:spcBef>
              <a:spcAft>
                <a:spcPts val="0"/>
              </a:spcAft>
              <a:buSzPts val="2000"/>
              <a:buChar char="•"/>
            </a:pPr>
            <a:r>
              <a:rPr lang="es-ES"/>
              <a:t>¿CUÁNDO ME LAVO O DESINFECTO LAS MANOS?</a:t>
            </a:r>
            <a:endParaRPr/>
          </a:p>
          <a:p>
            <a:pPr indent="-457200" lvl="0" marL="457200" rtl="0" algn="l">
              <a:lnSpc>
                <a:spcPct val="120000"/>
              </a:lnSpc>
              <a:spcBef>
                <a:spcPts val="1000"/>
              </a:spcBef>
              <a:spcAft>
                <a:spcPts val="0"/>
              </a:spcAft>
              <a:buSzPts val="2000"/>
              <a:buAutoNum type="arabicPeriod"/>
            </a:pPr>
            <a:r>
              <a:rPr lang="es-ES"/>
              <a:t>AL ENTRAR AL COLEGIO.</a:t>
            </a:r>
            <a:endParaRPr/>
          </a:p>
          <a:p>
            <a:pPr indent="-457200" lvl="0" marL="457200" rtl="0" algn="l">
              <a:lnSpc>
                <a:spcPct val="120000"/>
              </a:lnSpc>
              <a:spcBef>
                <a:spcPts val="1000"/>
              </a:spcBef>
              <a:spcAft>
                <a:spcPts val="0"/>
              </a:spcAft>
              <a:buSzPts val="2000"/>
              <a:buAutoNum type="arabicPeriod"/>
            </a:pPr>
            <a:r>
              <a:rPr lang="es-ES"/>
              <a:t>ANTES DE DESAYUNAR (SI DESAYUNO EN EL PATIO, ANTES DE IR AL PATIO).</a:t>
            </a:r>
            <a:endParaRPr/>
          </a:p>
          <a:p>
            <a:pPr indent="-457200" lvl="0" marL="457200" rtl="0" algn="l">
              <a:lnSpc>
                <a:spcPct val="120000"/>
              </a:lnSpc>
              <a:spcBef>
                <a:spcPts val="1000"/>
              </a:spcBef>
              <a:spcAft>
                <a:spcPts val="0"/>
              </a:spcAft>
              <a:buSzPts val="2000"/>
              <a:buAutoNum type="arabicPeriod"/>
            </a:pPr>
            <a:r>
              <a:rPr lang="es-ES"/>
              <a:t>CUANDO SUBO DEL RECREO.</a:t>
            </a:r>
            <a:endParaRPr/>
          </a:p>
          <a:p>
            <a:pPr indent="-457200" lvl="0" marL="457200" rtl="0" algn="l">
              <a:lnSpc>
                <a:spcPct val="120000"/>
              </a:lnSpc>
              <a:spcBef>
                <a:spcPts val="1000"/>
              </a:spcBef>
              <a:spcAft>
                <a:spcPts val="0"/>
              </a:spcAft>
              <a:buSzPts val="2000"/>
              <a:buAutoNum type="arabicPeriod"/>
            </a:pPr>
            <a:r>
              <a:rPr lang="es-ES"/>
              <a:t>ANTES Y DESPUÉS DE COMER.</a:t>
            </a:r>
            <a:endParaRPr/>
          </a:p>
          <a:p>
            <a:pPr indent="-457200" lvl="0" marL="457200" rtl="0" algn="l">
              <a:lnSpc>
                <a:spcPct val="120000"/>
              </a:lnSpc>
              <a:spcBef>
                <a:spcPts val="1000"/>
              </a:spcBef>
              <a:spcAft>
                <a:spcPts val="0"/>
              </a:spcAft>
              <a:buSzPts val="2000"/>
              <a:buAutoNum type="arabicPeriod"/>
            </a:pPr>
            <a:r>
              <a:rPr lang="es-ES"/>
              <a:t>DESPUÉS DE UTILIZAR EL ASEO.</a:t>
            </a:r>
            <a:endParaRPr/>
          </a:p>
          <a:p>
            <a:pPr indent="-457200" lvl="0" marL="457200" rtl="0" algn="l">
              <a:lnSpc>
                <a:spcPct val="120000"/>
              </a:lnSpc>
              <a:spcBef>
                <a:spcPts val="1000"/>
              </a:spcBef>
              <a:spcAft>
                <a:spcPts val="0"/>
              </a:spcAft>
              <a:buSzPts val="2000"/>
              <a:buAutoNum type="arabicPeriod"/>
            </a:pPr>
            <a:r>
              <a:rPr lang="es-ES"/>
              <a:t>ANTES Y DESPUÉS DE LA CLASE DE EDUCACIÓN FÍSICA. </a:t>
            </a:r>
            <a:endParaRPr/>
          </a:p>
          <a:p>
            <a:pPr indent="-457200" lvl="0" marL="457200" rtl="0" algn="l">
              <a:lnSpc>
                <a:spcPct val="120000"/>
              </a:lnSpc>
              <a:spcBef>
                <a:spcPts val="1000"/>
              </a:spcBef>
              <a:spcAft>
                <a:spcPts val="0"/>
              </a:spcAft>
              <a:buSzPts val="2000"/>
              <a:buAutoNum type="arabicPeriod"/>
            </a:pPr>
            <a:r>
              <a:rPr lang="es-ES"/>
              <a:t>DESPUÉS DE ESTAR EN CONTACTO CON UNA SUPERFICIE QUE NO SEPAMOS SI ESTÁ LIMPIA.</a:t>
            </a:r>
            <a:endParaRPr/>
          </a:p>
          <a:p>
            <a:pPr indent="0" lvl="0" marL="0" rtl="0" algn="l">
              <a:lnSpc>
                <a:spcPct val="120000"/>
              </a:lnSpc>
              <a:spcBef>
                <a:spcPts val="1000"/>
              </a:spcBef>
              <a:spcAft>
                <a:spcPts val="0"/>
              </a:spcAft>
              <a:buSzPts val="2000"/>
              <a:buNone/>
            </a:pPr>
            <a:r>
              <a:t/>
            </a:r>
            <a:endParaRPr/>
          </a:p>
          <a:p>
            <a:pPr indent="-330200" lvl="0" marL="457200" rtl="0" algn="l">
              <a:lnSpc>
                <a:spcPct val="120000"/>
              </a:lnSpc>
              <a:spcBef>
                <a:spcPts val="1000"/>
              </a:spcBef>
              <a:spcAft>
                <a:spcPts val="0"/>
              </a:spcAft>
              <a:buSzPts val="2000"/>
              <a:buNone/>
            </a:pPr>
            <a:r>
              <a:t/>
            </a:r>
            <a:endParaRPr/>
          </a:p>
        </p:txBody>
      </p:sp>
      <p:pic>
        <p:nvPicPr>
          <p:cNvPr id="199" name="Google Shape;199;p6"/>
          <p:cNvPicPr preferRelativeResize="0"/>
          <p:nvPr/>
        </p:nvPicPr>
        <p:blipFill rotWithShape="1">
          <a:blip r:embed="rId4">
            <a:alphaModFix/>
          </a:blip>
          <a:srcRect b="0" l="0" r="0" t="0"/>
          <a:stretch/>
        </p:blipFill>
        <p:spPr>
          <a:xfrm>
            <a:off x="10421038" y="90912"/>
            <a:ext cx="1713124" cy="1158340"/>
          </a:xfrm>
          <a:prstGeom prst="rect">
            <a:avLst/>
          </a:prstGeom>
          <a:noFill/>
          <a:ln>
            <a:noFill/>
          </a:ln>
        </p:spPr>
      </p:pic>
      <p:pic>
        <p:nvPicPr>
          <p:cNvPr id="200" name="Google Shape;200;p6"/>
          <p:cNvPicPr preferRelativeResize="0"/>
          <p:nvPr/>
        </p:nvPicPr>
        <p:blipFill rotWithShape="1">
          <a:blip r:embed="rId5">
            <a:alphaModFix/>
          </a:blip>
          <a:srcRect b="0" l="0" r="0" t="0"/>
          <a:stretch/>
        </p:blipFill>
        <p:spPr>
          <a:xfrm>
            <a:off x="8439150" y="3383991"/>
            <a:ext cx="2838450" cy="160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913775" y="618517"/>
            <a:ext cx="10364451" cy="73376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s-ES"/>
              <a:t>DISTANCIA FÍSICA INTERPERSONAL</a:t>
            </a:r>
            <a:endParaRPr/>
          </a:p>
        </p:txBody>
      </p:sp>
      <p:sp>
        <p:nvSpPr>
          <p:cNvPr id="206" name="Google Shape;206;p7"/>
          <p:cNvSpPr txBox="1"/>
          <p:nvPr>
            <p:ph idx="1" type="body"/>
          </p:nvPr>
        </p:nvSpPr>
        <p:spPr>
          <a:xfrm>
            <a:off x="913774" y="1352282"/>
            <a:ext cx="10363826" cy="5125791"/>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590"/>
              <a:buNone/>
            </a:pPr>
            <a:r>
              <a:rPr lang="es-ES" sz="2590"/>
              <a:t>¿QUÉ DISTANCIA FÍSICA DEBE MANTENERSE EN EL CENTRO EDUCATIVO?</a:t>
            </a:r>
            <a:endParaRPr/>
          </a:p>
          <a:p>
            <a:pPr indent="-228600" lvl="0" marL="228600" rtl="0" algn="l">
              <a:lnSpc>
                <a:spcPct val="120000"/>
              </a:lnSpc>
              <a:spcBef>
                <a:spcPts val="1000"/>
              </a:spcBef>
              <a:spcAft>
                <a:spcPts val="0"/>
              </a:spcAft>
              <a:buSzPts val="2590"/>
              <a:buChar char="•"/>
            </a:pPr>
            <a:r>
              <a:rPr lang="es-ES" sz="2590"/>
              <a:t>LA DISTANCIA INTERPERSONAL SERÁ DE AL MENOS 1,5 METROS EN LAS INTERACCIONES ENTRE PERSONAS EN TODAS LAS DEPENDENCIAS DEL CENTRO EDUCATIVO.</a:t>
            </a:r>
            <a:endParaRPr/>
          </a:p>
          <a:p>
            <a:pPr indent="-228600" lvl="0" marL="228600" rtl="0" algn="l">
              <a:lnSpc>
                <a:spcPct val="120000"/>
              </a:lnSpc>
              <a:spcBef>
                <a:spcPts val="1000"/>
              </a:spcBef>
              <a:spcAft>
                <a:spcPts val="0"/>
              </a:spcAft>
              <a:buSzPts val="2590"/>
              <a:buChar char="•"/>
            </a:pPr>
            <a:r>
              <a:rPr lang="es-ES" sz="2590"/>
              <a:t>SIEMPRE QUE ME QUITE LA MASCARILLA PARA BEBER AGUA O COMER DEBO GUARDAR ESTA DISTANCIA INTERPERSONAL DE 1,5 METROS COMO MÍNIMO. </a:t>
            </a:r>
            <a:endParaRPr/>
          </a:p>
          <a:p>
            <a:pPr indent="-228600" lvl="0" marL="228600" rtl="0" algn="l">
              <a:lnSpc>
                <a:spcPct val="120000"/>
              </a:lnSpc>
              <a:spcBef>
                <a:spcPts val="1000"/>
              </a:spcBef>
              <a:spcAft>
                <a:spcPts val="0"/>
              </a:spcAft>
              <a:buSzPts val="2590"/>
              <a:buChar char="•"/>
            </a:pPr>
            <a:r>
              <a:rPr lang="es-ES" sz="2590"/>
              <a:t>EN EL RECREO, DEBO MANTENER ESTA DISTANCIA TAMBIÉN CON MIS COMPAÑEROS, ASÍ COMO EN LAS FILAS Y EN CLASE.</a:t>
            </a:r>
            <a:endParaRPr sz="2590"/>
          </a:p>
        </p:txBody>
      </p:sp>
      <p:pic>
        <p:nvPicPr>
          <p:cNvPr id="207" name="Google Shape;207;p7"/>
          <p:cNvPicPr preferRelativeResize="0"/>
          <p:nvPr/>
        </p:nvPicPr>
        <p:blipFill rotWithShape="1">
          <a:blip r:embed="rId3">
            <a:alphaModFix/>
          </a:blip>
          <a:srcRect b="0" l="0" r="0" t="0"/>
          <a:stretch/>
        </p:blipFill>
        <p:spPr>
          <a:xfrm>
            <a:off x="10326593" y="39347"/>
            <a:ext cx="1713124" cy="1158340"/>
          </a:xfrm>
          <a:prstGeom prst="rect">
            <a:avLst/>
          </a:prstGeom>
          <a:noFill/>
          <a:ln>
            <a:noFill/>
          </a:ln>
        </p:spPr>
      </p:pic>
      <p:pic>
        <p:nvPicPr>
          <p:cNvPr id="208" name="Google Shape;208;p7"/>
          <p:cNvPicPr preferRelativeResize="0"/>
          <p:nvPr/>
        </p:nvPicPr>
        <p:blipFill rotWithShape="1">
          <a:blip r:embed="rId4">
            <a:alphaModFix/>
          </a:blip>
          <a:srcRect b="0" l="0" r="0" t="0"/>
          <a:stretch/>
        </p:blipFill>
        <p:spPr>
          <a:xfrm>
            <a:off x="10663708" y="5481991"/>
            <a:ext cx="1376010" cy="1376010"/>
          </a:xfrm>
          <a:prstGeom prst="rect">
            <a:avLst/>
          </a:prstGeom>
          <a:noFill/>
          <a:ln>
            <a:noFill/>
          </a:ln>
        </p:spPr>
      </p:pic>
      <p:pic>
        <p:nvPicPr>
          <p:cNvPr id="209" name="Google Shape;209;p7"/>
          <p:cNvPicPr preferRelativeResize="0"/>
          <p:nvPr/>
        </p:nvPicPr>
        <p:blipFill rotWithShape="1">
          <a:blip r:embed="rId5">
            <a:alphaModFix/>
          </a:blip>
          <a:srcRect b="0" l="0" r="0" t="0"/>
          <a:stretch/>
        </p:blipFill>
        <p:spPr>
          <a:xfrm>
            <a:off x="151656" y="39347"/>
            <a:ext cx="2344526" cy="13129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913775" y="618517"/>
            <a:ext cx="10364451" cy="7724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s-ES"/>
              <a:t>VUELTA AL COLE SEGURA SIEMPRE CON MASCARILLA</a:t>
            </a:r>
            <a:endParaRPr/>
          </a:p>
        </p:txBody>
      </p:sp>
      <p:sp>
        <p:nvSpPr>
          <p:cNvPr id="215" name="Google Shape;215;p8"/>
          <p:cNvSpPr txBox="1"/>
          <p:nvPr>
            <p:ph idx="1" type="body"/>
          </p:nvPr>
        </p:nvSpPr>
        <p:spPr>
          <a:xfrm>
            <a:off x="913774" y="1390918"/>
            <a:ext cx="10363800" cy="51645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lang="es-ES" sz="3200"/>
              <a:t>VÍDEO PARA INFANTIL: </a:t>
            </a:r>
            <a:r>
              <a:rPr lang="es-ES" sz="3200" u="sng">
                <a:solidFill>
                  <a:schemeClr val="hlink"/>
                </a:solidFill>
                <a:hlinkClick r:id="rId3"/>
              </a:rPr>
              <a:t>HTTPS://YOUTU.BE/APDKBC5YWS8</a:t>
            </a:r>
            <a:endParaRPr sz="3200"/>
          </a:p>
          <a:p>
            <a:pPr indent="-228600" lvl="0" marL="228600" rtl="0" algn="l">
              <a:lnSpc>
                <a:spcPct val="120000"/>
              </a:lnSpc>
              <a:spcBef>
                <a:spcPts val="1000"/>
              </a:spcBef>
              <a:spcAft>
                <a:spcPts val="0"/>
              </a:spcAft>
              <a:buSzPts val="3200"/>
              <a:buChar char="•"/>
            </a:pPr>
            <a:r>
              <a:rPr lang="es-ES" sz="3200"/>
              <a:t>VÍDEO PARA PRIMARIA: </a:t>
            </a:r>
            <a:r>
              <a:rPr lang="es-ES" sz="3200" u="sng">
                <a:solidFill>
                  <a:schemeClr val="hlink"/>
                </a:solidFill>
                <a:hlinkClick r:id="rId4"/>
              </a:rPr>
              <a:t>HTTPS://YOUTU.BE/XEN2ZEMND4G</a:t>
            </a:r>
            <a:r>
              <a:rPr lang="es-ES" sz="3200"/>
              <a:t> </a:t>
            </a:r>
            <a:endParaRPr/>
          </a:p>
          <a:p>
            <a:pPr indent="-228600" lvl="0" marL="228600" rtl="0" algn="l">
              <a:lnSpc>
                <a:spcPct val="120000"/>
              </a:lnSpc>
              <a:spcBef>
                <a:spcPts val="1000"/>
              </a:spcBef>
              <a:spcAft>
                <a:spcPts val="0"/>
              </a:spcAft>
              <a:buSzPts val="3200"/>
              <a:buChar char="•"/>
            </a:pPr>
            <a:r>
              <a:rPr lang="es-ES" sz="3200"/>
              <a:t>VÍDEO PARA ESO/ BACHILLERATO: </a:t>
            </a:r>
            <a:r>
              <a:rPr lang="es-ES" sz="3200" u="sng">
                <a:solidFill>
                  <a:schemeClr val="hlink"/>
                </a:solidFill>
                <a:hlinkClick r:id="rId5"/>
              </a:rPr>
              <a:t>https://mediateca.educa.madrid.org/video/bgnmnsyl37fnw1yh</a:t>
            </a:r>
            <a:r>
              <a:rPr lang="es-ES" sz="3200"/>
              <a:t> </a:t>
            </a:r>
            <a:endParaRPr/>
          </a:p>
          <a:p>
            <a:pPr indent="-228600" lvl="0" marL="228600" rtl="0" algn="l">
              <a:lnSpc>
                <a:spcPct val="120000"/>
              </a:lnSpc>
              <a:spcBef>
                <a:spcPts val="1000"/>
              </a:spcBef>
              <a:spcAft>
                <a:spcPts val="0"/>
              </a:spcAft>
              <a:buSzPts val="3200"/>
              <a:buChar char="•"/>
            </a:pPr>
            <a:r>
              <a:rPr lang="es-ES" sz="3200"/>
              <a:t>VÍDEO LOS SUPERHÉROES MÁS ESPECIALES VUELVEN AL COLE: </a:t>
            </a:r>
            <a:r>
              <a:rPr lang="es-ES" sz="3200" u="sng">
                <a:solidFill>
                  <a:schemeClr val="hlink"/>
                </a:solidFill>
                <a:hlinkClick r:id="rId6"/>
              </a:rPr>
              <a:t>HTTPS://YOUTU.BE/EUTNTHVVPN4</a:t>
            </a:r>
            <a:r>
              <a:rPr lang="es-ES" sz="3200"/>
              <a:t> </a:t>
            </a:r>
            <a:endParaRPr sz="3200"/>
          </a:p>
        </p:txBody>
      </p:sp>
      <p:pic>
        <p:nvPicPr>
          <p:cNvPr id="216" name="Google Shape;216;p8"/>
          <p:cNvPicPr preferRelativeResize="0"/>
          <p:nvPr/>
        </p:nvPicPr>
        <p:blipFill rotWithShape="1">
          <a:blip r:embed="rId7">
            <a:alphaModFix/>
          </a:blip>
          <a:srcRect b="0" l="0" r="0" t="0"/>
          <a:stretch/>
        </p:blipFill>
        <p:spPr>
          <a:xfrm>
            <a:off x="10004621" y="2605131"/>
            <a:ext cx="1713124" cy="1158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ta">
  <a:themeElements>
    <a:clrScheme name="Droplet">
      <a:dk1>
        <a:srgbClr val="000000"/>
      </a:dk1>
      <a:lt1>
        <a:srgbClr val="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2020-09-23T19:40:01Z</dcterms:created>
  <dc:creator>Javier Cabrera Arechederra</dc:creator>
</cp:coreProperties>
</file>