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jex7K74m/6VHxQAQnorj1UpUyi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Title-R1d.png" id="13" name="Google Shape;13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6"/>
          <p:cNvSpPr txBox="1"/>
          <p:nvPr>
            <p:ph type="ctrTitle"/>
          </p:nvPr>
        </p:nvSpPr>
        <p:spPr>
          <a:xfrm>
            <a:off x="1751012" y="1300785"/>
            <a:ext cx="8689976" cy="25092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wentieth Century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" type="subTitle"/>
          </p:nvPr>
        </p:nvSpPr>
        <p:spPr>
          <a:xfrm>
            <a:off x="1751012" y="3886200"/>
            <a:ext cx="8689976" cy="13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>
                <a:solidFill>
                  <a:srgbClr val="7F7F7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6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panorámica con descripción">
  <p:cSld name="Imagen panorámica con descripción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79" name="Google Shape;79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/>
          <p:nvPr>
            <p:ph type="title"/>
          </p:nvPr>
        </p:nvSpPr>
        <p:spPr>
          <a:xfrm>
            <a:off x="913794" y="4289374"/>
            <a:ext cx="10364432" cy="8116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/>
          <p:nvPr>
            <p:ph idx="2" type="pic"/>
          </p:nvPr>
        </p:nvSpPr>
        <p:spPr>
          <a:xfrm>
            <a:off x="1184744" y="698261"/>
            <a:ext cx="9822532" cy="3214136"/>
          </a:xfrm>
          <a:prstGeom prst="roundRect">
            <a:avLst>
              <a:gd fmla="val 4944" name="adj"/>
            </a:avLst>
          </a:prstGeom>
          <a:noFill/>
          <a:ln cap="sq" cmpd="sng" w="82550">
            <a:solidFill>
              <a:srgbClr val="EAEAE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913774" y="5108728"/>
            <a:ext cx="10364452" cy="682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83" name="Google Shape;83;p15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descripción">
  <p:cSld name="Título y descripció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87" name="Google Shape;87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6"/>
          <p:cNvSpPr txBox="1"/>
          <p:nvPr>
            <p:ph type="title"/>
          </p:nvPr>
        </p:nvSpPr>
        <p:spPr>
          <a:xfrm>
            <a:off x="913774" y="609599"/>
            <a:ext cx="10364452" cy="34272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" type="body"/>
          </p:nvPr>
        </p:nvSpPr>
        <p:spPr>
          <a:xfrm>
            <a:off x="913775" y="4204821"/>
            <a:ext cx="10364452" cy="15863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90" name="Google Shape;90;p16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6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 con descripción">
  <p:cSld name="Cita con descripción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94" name="Google Shape;94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7"/>
          <p:cNvSpPr txBox="1"/>
          <p:nvPr>
            <p:ph type="title"/>
          </p:nvPr>
        </p:nvSpPr>
        <p:spPr>
          <a:xfrm>
            <a:off x="1446212" y="609600"/>
            <a:ext cx="9302752" cy="2992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>
            <a:off x="1720644" y="3610032"/>
            <a:ext cx="8752299" cy="594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97" name="Google Shape;97;p17"/>
          <p:cNvSpPr txBox="1"/>
          <p:nvPr>
            <p:ph idx="2" type="body"/>
          </p:nvPr>
        </p:nvSpPr>
        <p:spPr>
          <a:xfrm>
            <a:off x="913774" y="4372796"/>
            <a:ext cx="10364452" cy="14210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98" name="Google Shape;98;p17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7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7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sp>
        <p:nvSpPr>
          <p:cNvPr id="101" name="Google Shape;101;p17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wentieth Century"/>
              <a:buNone/>
            </a:pPr>
            <a:r>
              <a:rPr b="0" i="0" lang="es-ES" sz="8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“</a:t>
            </a:r>
            <a:endParaRPr/>
          </a:p>
        </p:txBody>
      </p:sp>
      <p:sp>
        <p:nvSpPr>
          <p:cNvPr id="102" name="Google Shape;102;p17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wentieth Century"/>
              <a:buNone/>
            </a:pPr>
            <a:r>
              <a:rPr b="0" i="0" lang="es-ES" sz="8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jeta de nombre">
  <p:cSld name="Tarjeta de nombre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104" name="Google Shape;104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8"/>
          <p:cNvSpPr txBox="1"/>
          <p:nvPr>
            <p:ph type="title"/>
          </p:nvPr>
        </p:nvSpPr>
        <p:spPr>
          <a:xfrm>
            <a:off x="913775" y="2138721"/>
            <a:ext cx="10364452" cy="25118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913775" y="4662335"/>
            <a:ext cx="10364452" cy="11406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07" name="Google Shape;107;p18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8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8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umna 3">
  <p:cSld name="Columna 3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111" name="Google Shape;111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9"/>
          <p:cNvSpPr txBox="1"/>
          <p:nvPr>
            <p:ph type="title"/>
          </p:nvPr>
        </p:nvSpPr>
        <p:spPr>
          <a:xfrm>
            <a:off x="913774" y="609600"/>
            <a:ext cx="10364452" cy="1605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9"/>
          <p:cNvSpPr txBox="1"/>
          <p:nvPr>
            <p:ph idx="1" type="body"/>
          </p:nvPr>
        </p:nvSpPr>
        <p:spPr>
          <a:xfrm>
            <a:off x="913774" y="2367093"/>
            <a:ext cx="3298976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14" name="Google Shape;114;p19"/>
          <p:cNvSpPr txBox="1"/>
          <p:nvPr>
            <p:ph idx="2" type="body"/>
          </p:nvPr>
        </p:nvSpPr>
        <p:spPr>
          <a:xfrm>
            <a:off x="913774" y="2943355"/>
            <a:ext cx="3298976" cy="2847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15" name="Google Shape;115;p19"/>
          <p:cNvSpPr txBox="1"/>
          <p:nvPr>
            <p:ph idx="3" type="body"/>
          </p:nvPr>
        </p:nvSpPr>
        <p:spPr>
          <a:xfrm>
            <a:off x="4452389" y="2367093"/>
            <a:ext cx="329152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16" name="Google Shape;116;p19"/>
          <p:cNvSpPr txBox="1"/>
          <p:nvPr>
            <p:ph idx="4" type="body"/>
          </p:nvPr>
        </p:nvSpPr>
        <p:spPr>
          <a:xfrm>
            <a:off x="4441348" y="2943355"/>
            <a:ext cx="3303351" cy="2847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17" name="Google Shape;117;p19"/>
          <p:cNvSpPr txBox="1"/>
          <p:nvPr>
            <p:ph idx="5" type="body"/>
          </p:nvPr>
        </p:nvSpPr>
        <p:spPr>
          <a:xfrm>
            <a:off x="7973298" y="2367093"/>
            <a:ext cx="33049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p19"/>
          <p:cNvSpPr txBox="1"/>
          <p:nvPr>
            <p:ph idx="6" type="body"/>
          </p:nvPr>
        </p:nvSpPr>
        <p:spPr>
          <a:xfrm>
            <a:off x="7973298" y="2943355"/>
            <a:ext cx="3304928" cy="2847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19" name="Google Shape;119;p19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9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9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lumna de imagen 3">
  <p:cSld name="Columna de imagen 3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123" name="Google Shape;12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0"/>
          <p:cNvSpPr txBox="1"/>
          <p:nvPr>
            <p:ph type="title"/>
          </p:nvPr>
        </p:nvSpPr>
        <p:spPr>
          <a:xfrm>
            <a:off x="913774" y="610772"/>
            <a:ext cx="10364452" cy="1603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0"/>
          <p:cNvSpPr txBox="1"/>
          <p:nvPr>
            <p:ph idx="1" type="body"/>
          </p:nvPr>
        </p:nvSpPr>
        <p:spPr>
          <a:xfrm>
            <a:off x="913774" y="4204820"/>
            <a:ext cx="3296409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26" name="Google Shape;126;p20"/>
          <p:cNvSpPr/>
          <p:nvPr>
            <p:ph idx="2" type="pic"/>
          </p:nvPr>
        </p:nvSpPr>
        <p:spPr>
          <a:xfrm>
            <a:off x="913774" y="2367093"/>
            <a:ext cx="3296409" cy="1524000"/>
          </a:xfrm>
          <a:prstGeom prst="roundRect">
            <a:avLst>
              <a:gd fmla="val 9363" name="adj"/>
            </a:avLst>
          </a:prstGeom>
          <a:noFill/>
          <a:ln cap="sq" cmpd="sng" w="82550">
            <a:solidFill>
              <a:srgbClr val="EAEAE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27" name="Google Shape;127;p20"/>
          <p:cNvSpPr txBox="1"/>
          <p:nvPr>
            <p:ph idx="3" type="body"/>
          </p:nvPr>
        </p:nvSpPr>
        <p:spPr>
          <a:xfrm>
            <a:off x="913774" y="4781082"/>
            <a:ext cx="3296409" cy="10101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28" name="Google Shape;128;p20"/>
          <p:cNvSpPr txBox="1"/>
          <p:nvPr>
            <p:ph idx="4" type="body"/>
          </p:nvPr>
        </p:nvSpPr>
        <p:spPr>
          <a:xfrm>
            <a:off x="4442759" y="4204820"/>
            <a:ext cx="33018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29" name="Google Shape;129;p20"/>
          <p:cNvSpPr/>
          <p:nvPr>
            <p:ph idx="5" type="pic"/>
          </p:nvPr>
        </p:nvSpPr>
        <p:spPr>
          <a:xfrm>
            <a:off x="4441348" y="2367093"/>
            <a:ext cx="3303352" cy="1524000"/>
          </a:xfrm>
          <a:prstGeom prst="roundRect">
            <a:avLst>
              <a:gd fmla="val 8841" name="adj"/>
            </a:avLst>
          </a:prstGeom>
          <a:noFill/>
          <a:ln cap="sq" cmpd="sng" w="82550">
            <a:solidFill>
              <a:srgbClr val="EAEAE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30" name="Google Shape;130;p20"/>
          <p:cNvSpPr txBox="1"/>
          <p:nvPr>
            <p:ph idx="6" type="body"/>
          </p:nvPr>
        </p:nvSpPr>
        <p:spPr>
          <a:xfrm>
            <a:off x="4441348" y="4781080"/>
            <a:ext cx="3303352" cy="10101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31" name="Google Shape;131;p20"/>
          <p:cNvSpPr txBox="1"/>
          <p:nvPr>
            <p:ph idx="7" type="body"/>
          </p:nvPr>
        </p:nvSpPr>
        <p:spPr>
          <a:xfrm>
            <a:off x="7973298" y="4204820"/>
            <a:ext cx="330068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32" name="Google Shape;132;p20"/>
          <p:cNvSpPr/>
          <p:nvPr>
            <p:ph idx="8" type="pic"/>
          </p:nvPr>
        </p:nvSpPr>
        <p:spPr>
          <a:xfrm>
            <a:off x="7973298" y="2367093"/>
            <a:ext cx="3304928" cy="1524000"/>
          </a:xfrm>
          <a:prstGeom prst="roundRect">
            <a:avLst>
              <a:gd fmla="val 8841" name="adj"/>
            </a:avLst>
          </a:prstGeom>
          <a:noFill/>
          <a:ln cap="sq" cmpd="sng" w="82550">
            <a:solidFill>
              <a:srgbClr val="EAEAE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33" name="Google Shape;133;p20"/>
          <p:cNvSpPr txBox="1"/>
          <p:nvPr>
            <p:ph idx="9" type="body"/>
          </p:nvPr>
        </p:nvSpPr>
        <p:spPr>
          <a:xfrm>
            <a:off x="7973173" y="4781078"/>
            <a:ext cx="3305053" cy="101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138" name="Google Shape;138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1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 rot="5400000">
            <a:off x="4383948" y="-1103079"/>
            <a:ext cx="3424107" cy="103644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1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145" name="Google Shape;145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2"/>
          <p:cNvSpPr txBox="1"/>
          <p:nvPr>
            <p:ph type="title"/>
          </p:nvPr>
        </p:nvSpPr>
        <p:spPr>
          <a:xfrm rot="5400000">
            <a:off x="7410763" y="1923737"/>
            <a:ext cx="5181599" cy="2553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 rot="5400000">
            <a:off x="2152338" y="-628961"/>
            <a:ext cx="5181599" cy="7658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8" name="Google Shape;148;p22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2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2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20" name="Google Shape;20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7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27" name="Google Shape;2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8"/>
          <p:cNvSpPr txBox="1"/>
          <p:nvPr>
            <p:ph type="title"/>
          </p:nvPr>
        </p:nvSpPr>
        <p:spPr>
          <a:xfrm>
            <a:off x="913774" y="828563"/>
            <a:ext cx="10351752" cy="27368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913774" y="3657457"/>
            <a:ext cx="10351752" cy="1368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34" name="Google Shape;34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9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913774" y="2367092"/>
            <a:ext cx="5106026" cy="34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2" type="body"/>
          </p:nvPr>
        </p:nvSpPr>
        <p:spPr>
          <a:xfrm>
            <a:off x="6172200" y="2367092"/>
            <a:ext cx="5105400" cy="34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42" name="Google Shape;42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0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1146328" y="2371018"/>
            <a:ext cx="4873474" cy="6799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  <a:defRPr b="0" sz="2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"/>
          <p:cNvSpPr txBox="1"/>
          <p:nvPr>
            <p:ph idx="2" type="body"/>
          </p:nvPr>
        </p:nvSpPr>
        <p:spPr>
          <a:xfrm>
            <a:off x="913774" y="3051012"/>
            <a:ext cx="5106027" cy="274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3" type="body"/>
          </p:nvPr>
        </p:nvSpPr>
        <p:spPr>
          <a:xfrm>
            <a:off x="6396423" y="2371018"/>
            <a:ext cx="4881804" cy="6799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  <a:defRPr b="0" sz="2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0"/>
          <p:cNvSpPr txBox="1"/>
          <p:nvPr>
            <p:ph idx="4" type="body"/>
          </p:nvPr>
        </p:nvSpPr>
        <p:spPr>
          <a:xfrm>
            <a:off x="6172200" y="3051012"/>
            <a:ext cx="5105401" cy="274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52" name="Google Shape;52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1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58" name="Google Shape;5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63" name="Google Shape;63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>
            <p:ph type="title"/>
          </p:nvPr>
        </p:nvSpPr>
        <p:spPr>
          <a:xfrm>
            <a:off x="913775" y="609600"/>
            <a:ext cx="3935688" cy="20232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5078062" y="609600"/>
            <a:ext cx="6200163" cy="5181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2" type="body"/>
          </p:nvPr>
        </p:nvSpPr>
        <p:spPr>
          <a:xfrm>
            <a:off x="913774" y="2632852"/>
            <a:ext cx="3935689" cy="315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13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71" name="Google Shape;7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/>
          <p:nvPr>
            <p:ph type="title"/>
          </p:nvPr>
        </p:nvSpPr>
        <p:spPr>
          <a:xfrm>
            <a:off x="913774" y="609600"/>
            <a:ext cx="5934969" cy="20232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/>
          <p:nvPr>
            <p:ph idx="2" type="pic"/>
          </p:nvPr>
        </p:nvSpPr>
        <p:spPr>
          <a:xfrm>
            <a:off x="7424803" y="609601"/>
            <a:ext cx="3255358" cy="5181600"/>
          </a:xfrm>
          <a:prstGeom prst="roundRect">
            <a:avLst>
              <a:gd fmla="val 4943" name="adj"/>
            </a:avLst>
          </a:prstGeom>
          <a:noFill/>
          <a:ln cap="sq" cmpd="sng" w="82550">
            <a:solidFill>
              <a:srgbClr val="EAEAE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913794" y="2632852"/>
            <a:ext cx="5934949" cy="3158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0">
              <a:srgbClr val="B7B7B7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\\DROBO-FS\QuickDrops\JB\PPTX NG\Droplets\LightingOverlay.png" id="6" name="Google Shape;6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1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5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  <a:defRPr b="0" i="0" sz="3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5"/>
          <p:cNvSpPr txBox="1"/>
          <p:nvPr>
            <p:ph idx="1" type="body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175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175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175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175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aCPY6ROpAuI&amp;feature=youtu.be" TargetMode="External"/><Relationship Id="rId4" Type="http://schemas.openxmlformats.org/officeDocument/2006/relationships/hyperlink" Target="https://www.youtube.com/watch?v=_Zp25TZnU4U&amp;feature=youtu.be" TargetMode="External"/><Relationship Id="rId5" Type="http://schemas.openxmlformats.org/officeDocument/2006/relationships/hyperlink" Target="https://www.youtube.com/watch?v=Gik9bASIP2Y&amp;feature=youtu.be" TargetMode="External"/><Relationship Id="rId6" Type="http://schemas.openxmlformats.org/officeDocument/2006/relationships/hyperlink" Target="https://www.youtube.com/watch?v=-kBiykmM_kk" TargetMode="External"/><Relationship Id="rId7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"/>
          <p:cNvSpPr txBox="1"/>
          <p:nvPr>
            <p:ph type="ctrTitle"/>
          </p:nvPr>
        </p:nvSpPr>
        <p:spPr>
          <a:xfrm>
            <a:off x="1751012" y="1300785"/>
            <a:ext cx="8689976" cy="25092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wentieth Century"/>
              <a:buNone/>
            </a:pPr>
            <a:r>
              <a:rPr lang="es-ES"/>
              <a:t> MASCARILLAS</a:t>
            </a:r>
            <a:endParaRPr/>
          </a:p>
        </p:txBody>
      </p:sp>
      <p:sp>
        <p:nvSpPr>
          <p:cNvPr id="156" name="Google Shape;156;p1"/>
          <p:cNvSpPr txBox="1"/>
          <p:nvPr>
            <p:ph idx="1" type="subTitle"/>
          </p:nvPr>
        </p:nvSpPr>
        <p:spPr>
          <a:xfrm>
            <a:off x="1751012" y="3886200"/>
            <a:ext cx="8689976" cy="13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s-ES"/>
              <a:t>¿CÓMO USARLAS CORRECTAMENTE?</a:t>
            </a:r>
            <a:endParaRPr/>
          </a:p>
        </p:txBody>
      </p:sp>
      <p:pic>
        <p:nvPicPr>
          <p:cNvPr id="157" name="Google Shape;15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3848" y="441638"/>
            <a:ext cx="1710475" cy="1156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"/>
          <p:cNvSpPr txBox="1"/>
          <p:nvPr>
            <p:ph type="title"/>
          </p:nvPr>
        </p:nvSpPr>
        <p:spPr>
          <a:xfrm>
            <a:off x="913775" y="618518"/>
            <a:ext cx="10364451" cy="695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</a:pPr>
            <a:r>
              <a:rPr lang="es-ES"/>
              <a:t>VÍDEOS SOBRE EL USO DE LAS MASCARILLAS</a:t>
            </a:r>
            <a:endParaRPr/>
          </a:p>
        </p:txBody>
      </p:sp>
      <p:sp>
        <p:nvSpPr>
          <p:cNvPr id="163" name="Google Shape;163;p2"/>
          <p:cNvSpPr txBox="1"/>
          <p:nvPr>
            <p:ph idx="1" type="body"/>
          </p:nvPr>
        </p:nvSpPr>
        <p:spPr>
          <a:xfrm>
            <a:off x="913774" y="1313646"/>
            <a:ext cx="10363826" cy="4477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s-ES" u="sng">
                <a:solidFill>
                  <a:schemeClr val="hlink"/>
                </a:solidFill>
                <a:hlinkClick r:id="rId3"/>
              </a:rPr>
              <a:t>HTTPS://WWW.YOUTUBE.COM/WATCH?V=ACPY6ROPAUI&amp;FEATURE=YOUTU.BE</a:t>
            </a:r>
            <a:r>
              <a:rPr lang="es-ES" u="sng"/>
              <a:t> </a:t>
            </a:r>
            <a:r>
              <a:rPr lang="es-ES" cap="none"/>
              <a:t>(¿Cómo Usar La Mascarilla De Forma Correcta?)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s-ES" u="sng">
                <a:solidFill>
                  <a:schemeClr val="hlink"/>
                </a:solidFill>
                <a:hlinkClick r:id="rId4"/>
              </a:rPr>
              <a:t>HTTPS://WWW.YOUTUBE.COM/WATCH?V=_ZP25TZNU4U&amp;FEATURE=YOUTU.BE</a:t>
            </a:r>
            <a:r>
              <a:rPr lang="es-ES" u="sng"/>
              <a:t> </a:t>
            </a:r>
            <a:r>
              <a:rPr lang="es-ES" cap="none"/>
              <a:t>(¿Cómo Manipular Las Mascarillas? ¿Dónde Las Guardo?)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s-ES" u="sng">
                <a:solidFill>
                  <a:schemeClr val="hlink"/>
                </a:solidFill>
                <a:hlinkClick r:id="rId5"/>
              </a:rPr>
              <a:t>HTTPS://WWW.YOUTUBE.COM/WATCH?V=GIK9BASIP2Y&amp;FEATURE=YOUTU.BE</a:t>
            </a:r>
            <a:r>
              <a:rPr lang="es-ES"/>
              <a:t> </a:t>
            </a:r>
            <a:r>
              <a:rPr lang="es-ES" cap="none"/>
              <a:t>(Uso Correcto De Las Mascarillas)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s-ES" u="sng">
                <a:solidFill>
                  <a:schemeClr val="hlink"/>
                </a:solidFill>
                <a:hlinkClick r:id="rId6"/>
              </a:rPr>
              <a:t>HTTPS://WWW.YOUTUBE.COM/WATCH?V=-KBIYKMM_KK</a:t>
            </a:r>
            <a:r>
              <a:rPr lang="es-ES"/>
              <a:t> </a:t>
            </a:r>
            <a:r>
              <a:rPr lang="es-ES" cap="none"/>
              <a:t>(Cuento Para Niños)</a:t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cap="none"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cap="none"/>
          </a:p>
        </p:txBody>
      </p:sp>
      <p:pic>
        <p:nvPicPr>
          <p:cNvPr id="164" name="Google Shape;164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591025" y="157623"/>
            <a:ext cx="1404800" cy="949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 txBox="1"/>
          <p:nvPr>
            <p:ph type="title"/>
          </p:nvPr>
        </p:nvSpPr>
        <p:spPr>
          <a:xfrm>
            <a:off x="913775" y="618518"/>
            <a:ext cx="10364451" cy="720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</a:pPr>
            <a:r>
              <a:rPr lang="es-ES"/>
              <a:t>TIPOS DE MASCARILLA</a:t>
            </a:r>
            <a:endParaRPr/>
          </a:p>
        </p:txBody>
      </p:sp>
      <p:pic>
        <p:nvPicPr>
          <p:cNvPr descr="https://lh4.googleusercontent.com/dsyF-uUKFbVC-XIxGSOsjJmzOCO4eytHZG5c0WWqiTW73-SbFf1hiBbtkrHVQEfGFc_ctS6_lTBz2jqqsQeF6I7TXyOLw190wgoCUnCfcdTlX6SHWZ6aC3ZdWKU_diranA0JNQ" id="170" name="Google Shape;170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29476" y="1367978"/>
            <a:ext cx="2190750" cy="2085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5.googleusercontent.com/QAMnrWyhfMA4CMyDD3VgWsviO7nYifulyP_rODY2L2DXKUq3GSSvIIpBRZo8yV3KaHu9S46tZuw6Kt59JzFyZJJphnpgytJ_Olr_px-eyqCOC80uAavr6GFhQRnfxFGpAYImxg" id="171" name="Google Shape;17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35926" y="1339404"/>
            <a:ext cx="2143125" cy="2143125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3"/>
          <p:cNvSpPr txBox="1"/>
          <p:nvPr/>
        </p:nvSpPr>
        <p:spPr>
          <a:xfrm>
            <a:off x="1532586" y="3747752"/>
            <a:ext cx="9745640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s-ES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Recomendable usar mascarillas quirúrgicas y FFP2/ CE KN95 mientras el número de contagios es tan elevado (las higiénicas no aseguran un buen nivel de filtración si el uso no es correcto y/o no siguen la normativa).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s-ES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Si tenemos síntomas compatibles con el coronavirus, debemos usar mascarillas quirúrgicas o FFP2 (no higiénicas).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s-ES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Las únicas mascarillas higiénicas que aseguran un buen nivel de filtración son las que cumplen la especificación UNE0065 y siempre y cuando se respeten las instrucciones de lavado, planchado y número de usos. (NO cumplen la normativa las mascarillas de tela casera o aquellas en las que no se especifique claramente en su etiqueta que siguen dicha normativa).</a:t>
            </a:r>
            <a:endParaRPr/>
          </a:p>
        </p:txBody>
      </p:sp>
      <p:pic>
        <p:nvPicPr>
          <p:cNvPr id="173" name="Google Shape;173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915898" y="400938"/>
            <a:ext cx="1710475" cy="1156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"/>
          <p:cNvSpPr txBox="1"/>
          <p:nvPr>
            <p:ph type="title"/>
          </p:nvPr>
        </p:nvSpPr>
        <p:spPr>
          <a:xfrm>
            <a:off x="913775" y="618517"/>
            <a:ext cx="10364451" cy="65649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</a:pPr>
            <a:r>
              <a:rPr lang="es-ES"/>
              <a:t>RECUERDA….</a:t>
            </a:r>
            <a:endParaRPr/>
          </a:p>
        </p:txBody>
      </p:sp>
      <p:sp>
        <p:nvSpPr>
          <p:cNvPr id="179" name="Google Shape;179;p4"/>
          <p:cNvSpPr txBox="1"/>
          <p:nvPr>
            <p:ph idx="1" type="body"/>
          </p:nvPr>
        </p:nvSpPr>
        <p:spPr>
          <a:xfrm>
            <a:off x="913775" y="1648501"/>
            <a:ext cx="10363800" cy="49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19075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MANIPULAR LA MASCARILLA CON LAS MANOS LIMPIAS.</a:t>
            </a:r>
            <a:endParaRPr/>
          </a:p>
          <a:p>
            <a:pPr indent="-21907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NO TOCAR LA MASCARILLA POR LA PARTE FRONTAL.</a:t>
            </a:r>
            <a:endParaRPr/>
          </a:p>
          <a:p>
            <a:pPr indent="-21907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GUARDAR LA DISTANCIA DE SEGURIDAD, LA MASCARILLA POR SÍ SOLA NO PROTEGE. </a:t>
            </a:r>
            <a:endParaRPr/>
          </a:p>
          <a:p>
            <a:pPr indent="-21907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QUITARTE LA MASCARILLA SOLO CUANDO PUEDAS MANTENER LA DISTANCIA DE SEGURIDAD DE 1,5 METROS (AUNQUE SEA PARA DESAYUNAR O CUALQUIER OTRO MOTIVO).</a:t>
            </a:r>
            <a:endParaRPr/>
          </a:p>
          <a:p>
            <a:pPr indent="-21907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DESECHAR LA MASCARILLA EN UNA BOLSA CERRADA Y DEPOSITARLA EN UNA PAPELERA. </a:t>
            </a:r>
            <a:endParaRPr/>
          </a:p>
          <a:p>
            <a:pPr indent="-21907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LLEVAR SIEMPRE MASCARILLA DE REPUESTO EN LA MOCHILA.</a:t>
            </a:r>
            <a:endParaRPr/>
          </a:p>
          <a:p>
            <a:pPr indent="-21907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s-ES"/>
              <a:t>CAMBIAR LA MASCARILLA CADA 4 HORAS (QUIRÚRGICAS/ HIGIÉNICAS) U 8 HORAS (FFP2/ KN95).</a:t>
            </a:r>
            <a:endParaRPr/>
          </a:p>
          <a:p>
            <a:pPr indent="-207327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90000"/>
              <a:buChar char="•"/>
            </a:pPr>
            <a:r>
              <a:rPr lang="es-ES"/>
              <a:t>SI ME QUITO LA MASCARILLA LA DEBO GUARDAR EN UNA BOLSA DE TELA O SOBRE DE PAPEL (NO EN BOLSA DE PLÁSTICO).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180" name="Google Shape;18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94248" y="368738"/>
            <a:ext cx="1710475" cy="1156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ota">
  <a:themeElements>
    <a:clrScheme name="Droplet">
      <a:dk1>
        <a:srgbClr val="000000"/>
      </a:dk1>
      <a:lt1>
        <a:srgbClr val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2021-02-08T18:01:57Z</dcterms:created>
  <dc:creator>Javier Cabrera Arechederra</dc:creator>
</cp:coreProperties>
</file>